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jpg" ContentType="image/jpeg"/>
  <Default Extension="png" ContentType="image/png"/>
  <Default Extension="ppt" ContentType="application/vnd.ms-powerpoint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8" d="100"/>
          <a:sy n="108" d="100"/>
        </p:scale>
        <p:origin x="1704" y="7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_rels/data3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g"/></Relationships>
</file>

<file path=ppt/diagrams/_rels/drawing3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_rels/drawing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DA6A62-06F2-4782-BA01-4D56673B7FC4}" type="doc">
      <dgm:prSet loTypeId="urn:microsoft.com/office/officeart/2005/8/layout/cycle2" loCatId="cycle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FD3F5C30-BA0A-4F85-8686-8042AE498D2D}">
      <dgm:prSet phldrT="[文本]"/>
      <dgm:spPr/>
      <dgm:t>
        <a:bodyPr/>
        <a:lstStyle/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课程</a:t>
          </a:r>
          <a:endParaRPr lang="en-US" altLang="zh-CN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简介</a:t>
          </a:r>
        </a:p>
      </dgm:t>
    </dgm:pt>
    <dgm:pt modelId="{2246DFB0-8AFC-451A-9241-03B59B36DC72}" type="parTrans" cxnId="{1519696C-6209-4593-B8ED-CBCE7F1BC506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9AD8C13-D3C6-4C28-8127-A05C2EBBF356}" type="sibTrans" cxnId="{1519696C-6209-4593-B8ED-CBCE7F1BC506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4255888-6268-40E6-A5F1-F6AE98733D1E}">
      <dgm:prSet phldrT="[文本]"/>
      <dgm:spPr/>
      <dgm:t>
        <a:bodyPr/>
        <a:lstStyle/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主要</a:t>
          </a:r>
          <a:endParaRPr lang="en-US" altLang="zh-CN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内容</a:t>
          </a:r>
        </a:p>
      </dgm:t>
    </dgm:pt>
    <dgm:pt modelId="{85A8F72D-C8E9-4D6B-B449-E16FA91E1CEE}" type="parTrans" cxnId="{D8CC5574-9D7A-4876-8E30-A3D45AB706AA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671DED4-DF2D-4B57-B7C9-7D443459F00C}" type="sibTrans" cxnId="{D8CC5574-9D7A-4876-8E30-A3D45AB706AA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43E189F-1661-4CDF-B587-22DF639AFA9E}">
      <dgm:prSet phldrT="[文本]"/>
      <dgm:spPr/>
      <dgm:t>
        <a:bodyPr/>
        <a:lstStyle/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教学</a:t>
          </a:r>
          <a:endParaRPr lang="en-US" altLang="zh-CN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特点</a:t>
          </a:r>
        </a:p>
      </dgm:t>
    </dgm:pt>
    <dgm:pt modelId="{C7D2AAA4-1DB9-4B90-9A32-7AE65C8057DE}" type="parTrans" cxnId="{2B34379B-6483-4CD5-B2DF-C0A6C08A73DD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274526E-0823-4DB7-A1D8-595E8F34606F}" type="sibTrans" cxnId="{2B34379B-6483-4CD5-B2DF-C0A6C08A73DD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6864375-4E1E-4E58-B122-CC239C8AAB8C}">
      <dgm:prSet phldrT="[文本]"/>
      <dgm:spPr/>
      <dgm:t>
        <a:bodyPr/>
        <a:lstStyle/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前导</a:t>
          </a:r>
          <a:endParaRPr lang="en-US" altLang="zh-CN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课程</a:t>
          </a:r>
        </a:p>
      </dgm:t>
    </dgm:pt>
    <dgm:pt modelId="{D3DF9584-D7A0-4CE8-A2D0-8E570AD9CA58}" type="parTrans" cxnId="{6ABF9CDD-A35E-49EF-B59B-44ABC8CE49A3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C33BD43-F7D4-4B94-B262-29BA3F9B96DC}" type="sibTrans" cxnId="{6ABF9CDD-A35E-49EF-B59B-44ABC8CE49A3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39E75E5-FA56-434F-99AB-3BC62FAC3AB6}">
      <dgm:prSet phldrT="[文本]"/>
      <dgm:spPr/>
      <dgm:t>
        <a:bodyPr/>
        <a:lstStyle/>
        <a:p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教材</a:t>
          </a:r>
        </a:p>
      </dgm:t>
    </dgm:pt>
    <dgm:pt modelId="{FDCD4239-47F0-4322-ABCF-B4B5CF85C1FF}" type="parTrans" cxnId="{96DD73F8-AEE5-46A6-8EA3-4803C7609717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25008C1-D2CB-495A-ABA8-B41ED003DC13}" type="sibTrans" cxnId="{96DD73F8-AEE5-46A6-8EA3-4803C7609717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405A4CC-6B36-4B12-A3E9-CFDA0BDC6F17}">
      <dgm:prSet/>
      <dgm:spPr/>
      <dgm:t>
        <a:bodyPr/>
        <a:lstStyle/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成绩</a:t>
          </a:r>
          <a:endParaRPr lang="en-US" altLang="zh-CN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>
            <a:spcAft>
              <a:spcPts val="0"/>
            </a:spcAft>
          </a:pPr>
          <a:r>
            <a:rPr lang="zh-CN" altLang="en-US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评定</a:t>
          </a:r>
        </a:p>
      </dgm:t>
    </dgm:pt>
    <dgm:pt modelId="{89D7B43B-59F4-42FC-BE82-DC25A4FC3D39}" type="parTrans" cxnId="{2C135FE2-1BF0-4BFF-AA09-85A27E8B6D52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DBF1460-A9D9-420F-8BB8-6E59C427E67B}" type="sibTrans" cxnId="{2C135FE2-1BF0-4BFF-AA09-85A27E8B6D52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9897AD4-9034-4304-9169-864F3827A10E}" type="pres">
      <dgm:prSet presAssocID="{E3DA6A62-06F2-4782-BA01-4D56673B7FC4}" presName="cycle" presStyleCnt="0">
        <dgm:presLayoutVars>
          <dgm:dir/>
          <dgm:resizeHandles val="exact"/>
        </dgm:presLayoutVars>
      </dgm:prSet>
      <dgm:spPr/>
    </dgm:pt>
    <dgm:pt modelId="{BBB59B24-BEF9-4329-857E-2D520EDEF2CF}" type="pres">
      <dgm:prSet presAssocID="{FD3F5C30-BA0A-4F85-8686-8042AE498D2D}" presName="node" presStyleLbl="node1" presStyleIdx="0" presStyleCnt="6">
        <dgm:presLayoutVars>
          <dgm:bulletEnabled val="1"/>
        </dgm:presLayoutVars>
      </dgm:prSet>
      <dgm:spPr/>
    </dgm:pt>
    <dgm:pt modelId="{9F2BC51C-3CAF-4EF3-848C-1FFBB2EA4480}" type="pres">
      <dgm:prSet presAssocID="{59AD8C13-D3C6-4C28-8127-A05C2EBBF356}" presName="sibTrans" presStyleLbl="sibTrans2D1" presStyleIdx="0" presStyleCnt="6"/>
      <dgm:spPr/>
    </dgm:pt>
    <dgm:pt modelId="{BB0B89B0-6AC6-4830-A462-4D8D102F8F1F}" type="pres">
      <dgm:prSet presAssocID="{59AD8C13-D3C6-4C28-8127-A05C2EBBF356}" presName="connectorText" presStyleLbl="sibTrans2D1" presStyleIdx="0" presStyleCnt="6"/>
      <dgm:spPr/>
    </dgm:pt>
    <dgm:pt modelId="{FC833A1B-15C5-4B4C-8F74-FD12188414DC}" type="pres">
      <dgm:prSet presAssocID="{94255888-6268-40E6-A5F1-F6AE98733D1E}" presName="node" presStyleLbl="node1" presStyleIdx="1" presStyleCnt="6">
        <dgm:presLayoutVars>
          <dgm:bulletEnabled val="1"/>
        </dgm:presLayoutVars>
      </dgm:prSet>
      <dgm:spPr/>
    </dgm:pt>
    <dgm:pt modelId="{EC0B1F56-6785-4739-9C6C-90149DDCA40E}" type="pres">
      <dgm:prSet presAssocID="{5671DED4-DF2D-4B57-B7C9-7D443459F00C}" presName="sibTrans" presStyleLbl="sibTrans2D1" presStyleIdx="1" presStyleCnt="6"/>
      <dgm:spPr/>
    </dgm:pt>
    <dgm:pt modelId="{DD304ABD-B6E0-48A2-B6BD-B9D93D449E67}" type="pres">
      <dgm:prSet presAssocID="{5671DED4-DF2D-4B57-B7C9-7D443459F00C}" presName="connectorText" presStyleLbl="sibTrans2D1" presStyleIdx="1" presStyleCnt="6"/>
      <dgm:spPr/>
    </dgm:pt>
    <dgm:pt modelId="{E754AEC5-E5C7-4B10-BE96-AE822CEE1A36}" type="pres">
      <dgm:prSet presAssocID="{D43E189F-1661-4CDF-B587-22DF639AFA9E}" presName="node" presStyleLbl="node1" presStyleIdx="2" presStyleCnt="6">
        <dgm:presLayoutVars>
          <dgm:bulletEnabled val="1"/>
        </dgm:presLayoutVars>
      </dgm:prSet>
      <dgm:spPr/>
    </dgm:pt>
    <dgm:pt modelId="{188F0FE4-67C9-43B7-A235-5A342FB8972A}" type="pres">
      <dgm:prSet presAssocID="{2274526E-0823-4DB7-A1D8-595E8F34606F}" presName="sibTrans" presStyleLbl="sibTrans2D1" presStyleIdx="2" presStyleCnt="6"/>
      <dgm:spPr/>
    </dgm:pt>
    <dgm:pt modelId="{5B8627A1-528D-4FDD-B51A-F8902ED35E80}" type="pres">
      <dgm:prSet presAssocID="{2274526E-0823-4DB7-A1D8-595E8F34606F}" presName="connectorText" presStyleLbl="sibTrans2D1" presStyleIdx="2" presStyleCnt="6"/>
      <dgm:spPr/>
    </dgm:pt>
    <dgm:pt modelId="{D2B46887-A092-40D0-A5B3-6FC04E56140C}" type="pres">
      <dgm:prSet presAssocID="{E405A4CC-6B36-4B12-A3E9-CFDA0BDC6F17}" presName="node" presStyleLbl="node1" presStyleIdx="3" presStyleCnt="6">
        <dgm:presLayoutVars>
          <dgm:bulletEnabled val="1"/>
        </dgm:presLayoutVars>
      </dgm:prSet>
      <dgm:spPr/>
    </dgm:pt>
    <dgm:pt modelId="{6532C6E3-2842-49E2-99A3-E62B6C3B55B8}" type="pres">
      <dgm:prSet presAssocID="{7DBF1460-A9D9-420F-8BB8-6E59C427E67B}" presName="sibTrans" presStyleLbl="sibTrans2D1" presStyleIdx="3" presStyleCnt="6"/>
      <dgm:spPr/>
    </dgm:pt>
    <dgm:pt modelId="{79E65635-7491-4B7D-AA60-05C0BB60C93D}" type="pres">
      <dgm:prSet presAssocID="{7DBF1460-A9D9-420F-8BB8-6E59C427E67B}" presName="connectorText" presStyleLbl="sibTrans2D1" presStyleIdx="3" presStyleCnt="6"/>
      <dgm:spPr/>
    </dgm:pt>
    <dgm:pt modelId="{624EE09A-F23E-4D1A-BB6B-9EAC8095BC3E}" type="pres">
      <dgm:prSet presAssocID="{F6864375-4E1E-4E58-B122-CC239C8AAB8C}" presName="node" presStyleLbl="node1" presStyleIdx="4" presStyleCnt="6">
        <dgm:presLayoutVars>
          <dgm:bulletEnabled val="1"/>
        </dgm:presLayoutVars>
      </dgm:prSet>
      <dgm:spPr/>
    </dgm:pt>
    <dgm:pt modelId="{C6D6F048-7309-4A1D-A7E1-2E7CEEAD7E58}" type="pres">
      <dgm:prSet presAssocID="{AC33BD43-F7D4-4B94-B262-29BA3F9B96DC}" presName="sibTrans" presStyleLbl="sibTrans2D1" presStyleIdx="4" presStyleCnt="6"/>
      <dgm:spPr/>
    </dgm:pt>
    <dgm:pt modelId="{A3ABC2F8-3978-43B4-94F4-7C0526217227}" type="pres">
      <dgm:prSet presAssocID="{AC33BD43-F7D4-4B94-B262-29BA3F9B96DC}" presName="connectorText" presStyleLbl="sibTrans2D1" presStyleIdx="4" presStyleCnt="6"/>
      <dgm:spPr/>
    </dgm:pt>
    <dgm:pt modelId="{E7157E7F-8497-4563-9621-A3EC08F98D75}" type="pres">
      <dgm:prSet presAssocID="{039E75E5-FA56-434F-99AB-3BC62FAC3AB6}" presName="node" presStyleLbl="node1" presStyleIdx="5" presStyleCnt="6">
        <dgm:presLayoutVars>
          <dgm:bulletEnabled val="1"/>
        </dgm:presLayoutVars>
      </dgm:prSet>
      <dgm:spPr/>
    </dgm:pt>
    <dgm:pt modelId="{92C24C05-9DC4-4E07-B20F-D1DC8F445329}" type="pres">
      <dgm:prSet presAssocID="{C25008C1-D2CB-495A-ABA8-B41ED003DC13}" presName="sibTrans" presStyleLbl="sibTrans2D1" presStyleIdx="5" presStyleCnt="6"/>
      <dgm:spPr/>
    </dgm:pt>
    <dgm:pt modelId="{0876CC05-4373-430F-A433-36929EE45F40}" type="pres">
      <dgm:prSet presAssocID="{C25008C1-D2CB-495A-ABA8-B41ED003DC13}" presName="connectorText" presStyleLbl="sibTrans2D1" presStyleIdx="5" presStyleCnt="6"/>
      <dgm:spPr/>
    </dgm:pt>
  </dgm:ptLst>
  <dgm:cxnLst>
    <dgm:cxn modelId="{2CC41901-7DF4-4D2A-BE50-CFB924D7084D}" type="presOf" srcId="{2274526E-0823-4DB7-A1D8-595E8F34606F}" destId="{188F0FE4-67C9-43B7-A235-5A342FB8972A}" srcOrd="0" destOrd="0" presId="urn:microsoft.com/office/officeart/2005/8/layout/cycle2"/>
    <dgm:cxn modelId="{0FEEE906-189E-442F-98B1-4AF8CFF59730}" type="presOf" srcId="{59AD8C13-D3C6-4C28-8127-A05C2EBBF356}" destId="{9F2BC51C-3CAF-4EF3-848C-1FFBB2EA4480}" srcOrd="0" destOrd="0" presId="urn:microsoft.com/office/officeart/2005/8/layout/cycle2"/>
    <dgm:cxn modelId="{C6551008-2BE4-410D-9D65-659CF38C7E15}" type="presOf" srcId="{AC33BD43-F7D4-4B94-B262-29BA3F9B96DC}" destId="{C6D6F048-7309-4A1D-A7E1-2E7CEEAD7E58}" srcOrd="0" destOrd="0" presId="urn:microsoft.com/office/officeart/2005/8/layout/cycle2"/>
    <dgm:cxn modelId="{5680AD41-4B80-45E5-BDB6-D6F0CCC43FA1}" type="presOf" srcId="{D43E189F-1661-4CDF-B587-22DF639AFA9E}" destId="{E754AEC5-E5C7-4B10-BE96-AE822CEE1A36}" srcOrd="0" destOrd="0" presId="urn:microsoft.com/office/officeart/2005/8/layout/cycle2"/>
    <dgm:cxn modelId="{3542DE62-23B6-46CA-AE3E-D8C95E5534EF}" type="presOf" srcId="{5671DED4-DF2D-4B57-B7C9-7D443459F00C}" destId="{EC0B1F56-6785-4739-9C6C-90149DDCA40E}" srcOrd="0" destOrd="0" presId="urn:microsoft.com/office/officeart/2005/8/layout/cycle2"/>
    <dgm:cxn modelId="{75C90747-9B79-4BF2-A743-F0DA459F9FED}" type="presOf" srcId="{5671DED4-DF2D-4B57-B7C9-7D443459F00C}" destId="{DD304ABD-B6E0-48A2-B6BD-B9D93D449E67}" srcOrd="1" destOrd="0" presId="urn:microsoft.com/office/officeart/2005/8/layout/cycle2"/>
    <dgm:cxn modelId="{AAE20549-371B-4EF0-A269-D168B9EB153F}" type="presOf" srcId="{F6864375-4E1E-4E58-B122-CC239C8AAB8C}" destId="{624EE09A-F23E-4D1A-BB6B-9EAC8095BC3E}" srcOrd="0" destOrd="0" presId="urn:microsoft.com/office/officeart/2005/8/layout/cycle2"/>
    <dgm:cxn modelId="{1519696C-6209-4593-B8ED-CBCE7F1BC506}" srcId="{E3DA6A62-06F2-4782-BA01-4D56673B7FC4}" destId="{FD3F5C30-BA0A-4F85-8686-8042AE498D2D}" srcOrd="0" destOrd="0" parTransId="{2246DFB0-8AFC-451A-9241-03B59B36DC72}" sibTransId="{59AD8C13-D3C6-4C28-8127-A05C2EBBF356}"/>
    <dgm:cxn modelId="{7DD0FF71-115B-4E4C-BD23-5F243639B0EF}" type="presOf" srcId="{2274526E-0823-4DB7-A1D8-595E8F34606F}" destId="{5B8627A1-528D-4FDD-B51A-F8902ED35E80}" srcOrd="1" destOrd="0" presId="urn:microsoft.com/office/officeart/2005/8/layout/cycle2"/>
    <dgm:cxn modelId="{26DE5D73-1292-4FE3-9859-861F6FD9DD86}" type="presOf" srcId="{C25008C1-D2CB-495A-ABA8-B41ED003DC13}" destId="{92C24C05-9DC4-4E07-B20F-D1DC8F445329}" srcOrd="0" destOrd="0" presId="urn:microsoft.com/office/officeart/2005/8/layout/cycle2"/>
    <dgm:cxn modelId="{D8CC5574-9D7A-4876-8E30-A3D45AB706AA}" srcId="{E3DA6A62-06F2-4782-BA01-4D56673B7FC4}" destId="{94255888-6268-40E6-A5F1-F6AE98733D1E}" srcOrd="1" destOrd="0" parTransId="{85A8F72D-C8E9-4D6B-B449-E16FA91E1CEE}" sibTransId="{5671DED4-DF2D-4B57-B7C9-7D443459F00C}"/>
    <dgm:cxn modelId="{A9531156-7061-4CC8-ACCD-3B0D54D056EC}" type="presOf" srcId="{039E75E5-FA56-434F-99AB-3BC62FAC3AB6}" destId="{E7157E7F-8497-4563-9621-A3EC08F98D75}" srcOrd="0" destOrd="0" presId="urn:microsoft.com/office/officeart/2005/8/layout/cycle2"/>
    <dgm:cxn modelId="{2B34379B-6483-4CD5-B2DF-C0A6C08A73DD}" srcId="{E3DA6A62-06F2-4782-BA01-4D56673B7FC4}" destId="{D43E189F-1661-4CDF-B587-22DF639AFA9E}" srcOrd="2" destOrd="0" parTransId="{C7D2AAA4-1DB9-4B90-9A32-7AE65C8057DE}" sibTransId="{2274526E-0823-4DB7-A1D8-595E8F34606F}"/>
    <dgm:cxn modelId="{B28C2AA1-0A7F-4D15-A439-80E427AB0F7D}" type="presOf" srcId="{E405A4CC-6B36-4B12-A3E9-CFDA0BDC6F17}" destId="{D2B46887-A092-40D0-A5B3-6FC04E56140C}" srcOrd="0" destOrd="0" presId="urn:microsoft.com/office/officeart/2005/8/layout/cycle2"/>
    <dgm:cxn modelId="{503E62A9-4925-4577-9EFC-29B400335914}" type="presOf" srcId="{7DBF1460-A9D9-420F-8BB8-6E59C427E67B}" destId="{79E65635-7491-4B7D-AA60-05C0BB60C93D}" srcOrd="1" destOrd="0" presId="urn:microsoft.com/office/officeart/2005/8/layout/cycle2"/>
    <dgm:cxn modelId="{DA90BDB2-8D69-4616-B62A-24CA40EF76DB}" type="presOf" srcId="{7DBF1460-A9D9-420F-8BB8-6E59C427E67B}" destId="{6532C6E3-2842-49E2-99A3-E62B6C3B55B8}" srcOrd="0" destOrd="0" presId="urn:microsoft.com/office/officeart/2005/8/layout/cycle2"/>
    <dgm:cxn modelId="{C1E458B3-6400-44D8-B37C-E3C97BD2F0E4}" type="presOf" srcId="{59AD8C13-D3C6-4C28-8127-A05C2EBBF356}" destId="{BB0B89B0-6AC6-4830-A462-4D8D102F8F1F}" srcOrd="1" destOrd="0" presId="urn:microsoft.com/office/officeart/2005/8/layout/cycle2"/>
    <dgm:cxn modelId="{C5748EBC-F096-4FA8-B69F-832831C5F16D}" type="presOf" srcId="{E3DA6A62-06F2-4782-BA01-4D56673B7FC4}" destId="{69897AD4-9034-4304-9169-864F3827A10E}" srcOrd="0" destOrd="0" presId="urn:microsoft.com/office/officeart/2005/8/layout/cycle2"/>
    <dgm:cxn modelId="{950C1ACA-0AD6-4F46-8CDF-6BCC7ED75482}" type="presOf" srcId="{94255888-6268-40E6-A5F1-F6AE98733D1E}" destId="{FC833A1B-15C5-4B4C-8F74-FD12188414DC}" srcOrd="0" destOrd="0" presId="urn:microsoft.com/office/officeart/2005/8/layout/cycle2"/>
    <dgm:cxn modelId="{BB9431D1-A563-4FA2-87D7-733861C96EC8}" type="presOf" srcId="{C25008C1-D2CB-495A-ABA8-B41ED003DC13}" destId="{0876CC05-4373-430F-A433-36929EE45F40}" srcOrd="1" destOrd="0" presId="urn:microsoft.com/office/officeart/2005/8/layout/cycle2"/>
    <dgm:cxn modelId="{11C38ED6-DB11-4062-B870-239F55B0A118}" type="presOf" srcId="{AC33BD43-F7D4-4B94-B262-29BA3F9B96DC}" destId="{A3ABC2F8-3978-43B4-94F4-7C0526217227}" srcOrd="1" destOrd="0" presId="urn:microsoft.com/office/officeart/2005/8/layout/cycle2"/>
    <dgm:cxn modelId="{DE8B36DC-0A6B-4856-8CA6-89994DB9A7E6}" type="presOf" srcId="{FD3F5C30-BA0A-4F85-8686-8042AE498D2D}" destId="{BBB59B24-BEF9-4329-857E-2D520EDEF2CF}" srcOrd="0" destOrd="0" presId="urn:microsoft.com/office/officeart/2005/8/layout/cycle2"/>
    <dgm:cxn modelId="{6ABF9CDD-A35E-49EF-B59B-44ABC8CE49A3}" srcId="{E3DA6A62-06F2-4782-BA01-4D56673B7FC4}" destId="{F6864375-4E1E-4E58-B122-CC239C8AAB8C}" srcOrd="4" destOrd="0" parTransId="{D3DF9584-D7A0-4CE8-A2D0-8E570AD9CA58}" sibTransId="{AC33BD43-F7D4-4B94-B262-29BA3F9B96DC}"/>
    <dgm:cxn modelId="{2C135FE2-1BF0-4BFF-AA09-85A27E8B6D52}" srcId="{E3DA6A62-06F2-4782-BA01-4D56673B7FC4}" destId="{E405A4CC-6B36-4B12-A3E9-CFDA0BDC6F17}" srcOrd="3" destOrd="0" parTransId="{89D7B43B-59F4-42FC-BE82-DC25A4FC3D39}" sibTransId="{7DBF1460-A9D9-420F-8BB8-6E59C427E67B}"/>
    <dgm:cxn modelId="{96DD73F8-AEE5-46A6-8EA3-4803C7609717}" srcId="{E3DA6A62-06F2-4782-BA01-4D56673B7FC4}" destId="{039E75E5-FA56-434F-99AB-3BC62FAC3AB6}" srcOrd="5" destOrd="0" parTransId="{FDCD4239-47F0-4322-ABCF-B4B5CF85C1FF}" sibTransId="{C25008C1-D2CB-495A-ABA8-B41ED003DC13}"/>
    <dgm:cxn modelId="{7D90DDE2-204D-42BE-A87A-B1E11A2C3B50}" type="presParOf" srcId="{69897AD4-9034-4304-9169-864F3827A10E}" destId="{BBB59B24-BEF9-4329-857E-2D520EDEF2CF}" srcOrd="0" destOrd="0" presId="urn:microsoft.com/office/officeart/2005/8/layout/cycle2"/>
    <dgm:cxn modelId="{7AA63D8B-B981-4F00-B3A8-FF6DBDF1E460}" type="presParOf" srcId="{69897AD4-9034-4304-9169-864F3827A10E}" destId="{9F2BC51C-3CAF-4EF3-848C-1FFBB2EA4480}" srcOrd="1" destOrd="0" presId="urn:microsoft.com/office/officeart/2005/8/layout/cycle2"/>
    <dgm:cxn modelId="{6B668A0C-483E-48A1-8422-355E1DE5EDFA}" type="presParOf" srcId="{9F2BC51C-3CAF-4EF3-848C-1FFBB2EA4480}" destId="{BB0B89B0-6AC6-4830-A462-4D8D102F8F1F}" srcOrd="0" destOrd="0" presId="urn:microsoft.com/office/officeart/2005/8/layout/cycle2"/>
    <dgm:cxn modelId="{87B91B33-5C7E-40ED-B7AD-5FDFD7B73341}" type="presParOf" srcId="{69897AD4-9034-4304-9169-864F3827A10E}" destId="{FC833A1B-15C5-4B4C-8F74-FD12188414DC}" srcOrd="2" destOrd="0" presId="urn:microsoft.com/office/officeart/2005/8/layout/cycle2"/>
    <dgm:cxn modelId="{1237768A-CE99-47ED-99AE-E176989F8AF3}" type="presParOf" srcId="{69897AD4-9034-4304-9169-864F3827A10E}" destId="{EC0B1F56-6785-4739-9C6C-90149DDCA40E}" srcOrd="3" destOrd="0" presId="urn:microsoft.com/office/officeart/2005/8/layout/cycle2"/>
    <dgm:cxn modelId="{9D6D6592-AF16-4D5B-B9FD-9833BBA94199}" type="presParOf" srcId="{EC0B1F56-6785-4739-9C6C-90149DDCA40E}" destId="{DD304ABD-B6E0-48A2-B6BD-B9D93D449E67}" srcOrd="0" destOrd="0" presId="urn:microsoft.com/office/officeart/2005/8/layout/cycle2"/>
    <dgm:cxn modelId="{EB687509-768D-4AFF-825D-8A9C53B66704}" type="presParOf" srcId="{69897AD4-9034-4304-9169-864F3827A10E}" destId="{E754AEC5-E5C7-4B10-BE96-AE822CEE1A36}" srcOrd="4" destOrd="0" presId="urn:microsoft.com/office/officeart/2005/8/layout/cycle2"/>
    <dgm:cxn modelId="{04C8416E-EA03-4B6A-A9C4-FA38CC21BB2C}" type="presParOf" srcId="{69897AD4-9034-4304-9169-864F3827A10E}" destId="{188F0FE4-67C9-43B7-A235-5A342FB8972A}" srcOrd="5" destOrd="0" presId="urn:microsoft.com/office/officeart/2005/8/layout/cycle2"/>
    <dgm:cxn modelId="{B314FE7C-F913-4EB0-9BA0-91D9E1910DBF}" type="presParOf" srcId="{188F0FE4-67C9-43B7-A235-5A342FB8972A}" destId="{5B8627A1-528D-4FDD-B51A-F8902ED35E80}" srcOrd="0" destOrd="0" presId="urn:microsoft.com/office/officeart/2005/8/layout/cycle2"/>
    <dgm:cxn modelId="{3E7638FA-0BC1-4268-A839-E8D78F203F50}" type="presParOf" srcId="{69897AD4-9034-4304-9169-864F3827A10E}" destId="{D2B46887-A092-40D0-A5B3-6FC04E56140C}" srcOrd="6" destOrd="0" presId="urn:microsoft.com/office/officeart/2005/8/layout/cycle2"/>
    <dgm:cxn modelId="{C7E1559E-1A3A-405C-ACA4-29EC325C57C0}" type="presParOf" srcId="{69897AD4-9034-4304-9169-864F3827A10E}" destId="{6532C6E3-2842-49E2-99A3-E62B6C3B55B8}" srcOrd="7" destOrd="0" presId="urn:microsoft.com/office/officeart/2005/8/layout/cycle2"/>
    <dgm:cxn modelId="{36826F6B-9A2A-45E0-A2EF-F9820F357034}" type="presParOf" srcId="{6532C6E3-2842-49E2-99A3-E62B6C3B55B8}" destId="{79E65635-7491-4B7D-AA60-05C0BB60C93D}" srcOrd="0" destOrd="0" presId="urn:microsoft.com/office/officeart/2005/8/layout/cycle2"/>
    <dgm:cxn modelId="{E97F79F9-8ED6-4A8A-AF6F-A21F847AAE8D}" type="presParOf" srcId="{69897AD4-9034-4304-9169-864F3827A10E}" destId="{624EE09A-F23E-4D1A-BB6B-9EAC8095BC3E}" srcOrd="8" destOrd="0" presId="urn:microsoft.com/office/officeart/2005/8/layout/cycle2"/>
    <dgm:cxn modelId="{CC7923E2-CE00-4B65-88CD-A281D38A99FF}" type="presParOf" srcId="{69897AD4-9034-4304-9169-864F3827A10E}" destId="{C6D6F048-7309-4A1D-A7E1-2E7CEEAD7E58}" srcOrd="9" destOrd="0" presId="urn:microsoft.com/office/officeart/2005/8/layout/cycle2"/>
    <dgm:cxn modelId="{CCD7A436-BEB7-4B1F-B7D0-6E3AEF76609E}" type="presParOf" srcId="{C6D6F048-7309-4A1D-A7E1-2E7CEEAD7E58}" destId="{A3ABC2F8-3978-43B4-94F4-7C0526217227}" srcOrd="0" destOrd="0" presId="urn:microsoft.com/office/officeart/2005/8/layout/cycle2"/>
    <dgm:cxn modelId="{BC164978-9989-48B6-ADA4-1560D8E6EB3F}" type="presParOf" srcId="{69897AD4-9034-4304-9169-864F3827A10E}" destId="{E7157E7F-8497-4563-9621-A3EC08F98D75}" srcOrd="10" destOrd="0" presId="urn:microsoft.com/office/officeart/2005/8/layout/cycle2"/>
    <dgm:cxn modelId="{6415CDCC-C7FC-476F-A42D-40580AC17EA6}" type="presParOf" srcId="{69897AD4-9034-4304-9169-864F3827A10E}" destId="{92C24C05-9DC4-4E07-B20F-D1DC8F445329}" srcOrd="11" destOrd="0" presId="urn:microsoft.com/office/officeart/2005/8/layout/cycle2"/>
    <dgm:cxn modelId="{3AFB336A-6995-4524-9D76-866CEF8B658D}" type="presParOf" srcId="{92C24C05-9DC4-4E07-B20F-D1DC8F445329}" destId="{0876CC05-4373-430F-A433-36929EE45F4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0EBCD85-9F67-4C27-85FC-43A1831D4C3D}" type="doc">
      <dgm:prSet loTypeId="urn:microsoft.com/office/officeart/2008/layout/VerticalCurvedList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72972330-D7DD-4420-B74F-CA120EDD6B22}">
      <dgm:prSet phldrT="[文本]" custT="1"/>
      <dgm:spPr>
        <a:gradFill flip="none" rotWithShape="1">
          <a:gsLst>
            <a:gs pos="58900">
              <a:schemeClr val="accent5">
                <a:lumMod val="50000"/>
              </a:schemeClr>
            </a:gs>
            <a:gs pos="0">
              <a:srgbClr val="66FF33"/>
            </a:gs>
            <a:gs pos="100000">
              <a:schemeClr val="accent1">
                <a:lumMod val="20000"/>
                <a:lumOff val="80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第一讲 嵌入式系统基础</a:t>
          </a:r>
        </a:p>
      </dgm:t>
    </dgm:pt>
    <dgm:pt modelId="{2E41EFFC-C22E-4ACF-92E0-D074739F3A2F}" type="parTrans" cxnId="{0C4D65D8-FD08-489B-B7D5-B22AA0DD5B6E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DBE74FD-4D22-4294-AF6F-78B4A601EF73}" type="sibTrans" cxnId="{0C4D65D8-FD08-489B-B7D5-B22AA0DD5B6E}">
      <dgm:prSet/>
      <dgm:spPr>
        <a:solidFill>
          <a:srgbClr val="FF0000"/>
        </a:solidFill>
      </dgm:spPr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7417EE5-5D75-4799-A274-E88E789D05E5}">
      <dgm:prSet phldrT="[文本]" custT="1"/>
      <dgm:spPr/>
      <dgm:t>
        <a:bodyPr/>
        <a:lstStyle/>
        <a:p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第二讲 嵌入式系统开发过程</a:t>
          </a:r>
        </a:p>
      </dgm:t>
    </dgm:pt>
    <dgm:pt modelId="{4D0FC421-AFEE-4599-823D-F47BC613977E}" type="parTrans" cxnId="{9F654439-4C94-4F08-99D5-E66BF42A548B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6E04479-36CD-4561-98BD-BD0472BA948E}" type="sibTrans" cxnId="{9F654439-4C94-4F08-99D5-E66BF42A548B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57D1CF7-EE63-47B7-8A5F-6E00946665C3}">
      <dgm:prSet phldrT="[文本]" custT="1"/>
      <dgm:spPr/>
      <dgm:t>
        <a:bodyPr/>
        <a:lstStyle/>
        <a:p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第三讲 </a:t>
          </a:r>
          <a:r>
            <a:rPr lang="en-US" altLang="zh-CN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体系结构解析</a:t>
          </a:r>
        </a:p>
      </dgm:t>
    </dgm:pt>
    <dgm:pt modelId="{4A2148CD-4CAE-4FF1-B232-504E6B64F7E7}" type="parTrans" cxnId="{7D4FA8ED-E33A-476C-AF3D-CC38A391BF0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6739445-E6D9-461D-892A-C404FB5CE46E}" type="sibTrans" cxnId="{7D4FA8ED-E33A-476C-AF3D-CC38A391BF0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DE085A-0777-42B1-A925-A5468DAFDF55}">
      <dgm:prSet custT="1"/>
      <dgm:spPr/>
      <dgm:t>
        <a:bodyPr/>
        <a:lstStyle/>
        <a:p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第四讲 嵌入式程序设计</a:t>
          </a:r>
        </a:p>
      </dgm:t>
    </dgm:pt>
    <dgm:pt modelId="{AE5A45A4-8919-4E60-8746-C2C8CDC473E6}" type="parTrans" cxnId="{B8A44DF6-D557-481E-817F-294D4ED9C56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B954B21-841A-4CD3-99CC-C5E4E521DB73}" type="sibTrans" cxnId="{B8A44DF6-D557-481E-817F-294D4ED9C56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AA9F561-4B00-4F2D-8C27-4455DF21B4A9}">
      <dgm:prSet custT="1"/>
      <dgm:spPr/>
      <dgm:t>
        <a:bodyPr/>
        <a:lstStyle/>
        <a:p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第五讲 嵌入式</a:t>
          </a:r>
          <a:r>
            <a:rPr lang="en-US" altLang="zh-CN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Linux</a:t>
          </a:r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程序开发</a:t>
          </a:r>
        </a:p>
      </dgm:t>
    </dgm:pt>
    <dgm:pt modelId="{1561EE1B-ED13-4F56-B340-C55195156FA7}" type="parTrans" cxnId="{8A034253-6EB6-49FB-82AC-FF4707855833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C020E16-F290-427D-A796-1D66EBD23C11}" type="sibTrans" cxnId="{8A034253-6EB6-49FB-82AC-FF4707855833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581AB86-3223-45F7-9CCD-DBDD85FA4142}" type="pres">
      <dgm:prSet presAssocID="{F0EBCD85-9F67-4C27-85FC-43A1831D4C3D}" presName="Name0" presStyleCnt="0">
        <dgm:presLayoutVars>
          <dgm:chMax val="7"/>
          <dgm:chPref val="7"/>
          <dgm:dir/>
        </dgm:presLayoutVars>
      </dgm:prSet>
      <dgm:spPr/>
    </dgm:pt>
    <dgm:pt modelId="{721A102A-B650-4BE0-B8FF-04FA1E224DFE}" type="pres">
      <dgm:prSet presAssocID="{F0EBCD85-9F67-4C27-85FC-43A1831D4C3D}" presName="Name1" presStyleCnt="0"/>
      <dgm:spPr/>
    </dgm:pt>
    <dgm:pt modelId="{3820D282-9381-4F90-AB8D-5EBF8BE20B43}" type="pres">
      <dgm:prSet presAssocID="{F0EBCD85-9F67-4C27-85FC-43A1831D4C3D}" presName="cycle" presStyleCnt="0"/>
      <dgm:spPr/>
    </dgm:pt>
    <dgm:pt modelId="{13DEE20B-33FE-4A40-8386-66E77FC38004}" type="pres">
      <dgm:prSet presAssocID="{F0EBCD85-9F67-4C27-85FC-43A1831D4C3D}" presName="srcNode" presStyleLbl="node1" presStyleIdx="0" presStyleCnt="5"/>
      <dgm:spPr/>
    </dgm:pt>
    <dgm:pt modelId="{FF0B0F01-C492-4400-84A1-B087ED100727}" type="pres">
      <dgm:prSet presAssocID="{F0EBCD85-9F67-4C27-85FC-43A1831D4C3D}" presName="conn" presStyleLbl="parChTrans1D2" presStyleIdx="0" presStyleCnt="1"/>
      <dgm:spPr/>
    </dgm:pt>
    <dgm:pt modelId="{81B659BA-27E8-4FC9-AEC1-53092926E2C2}" type="pres">
      <dgm:prSet presAssocID="{F0EBCD85-9F67-4C27-85FC-43A1831D4C3D}" presName="extraNode" presStyleLbl="node1" presStyleIdx="0" presStyleCnt="5"/>
      <dgm:spPr/>
    </dgm:pt>
    <dgm:pt modelId="{8D37CF6B-2D83-44CD-8677-044F915DA7AB}" type="pres">
      <dgm:prSet presAssocID="{F0EBCD85-9F67-4C27-85FC-43A1831D4C3D}" presName="dstNode" presStyleLbl="node1" presStyleIdx="0" presStyleCnt="5"/>
      <dgm:spPr/>
    </dgm:pt>
    <dgm:pt modelId="{CD51801D-DCD2-479D-8CCB-7838A589CD79}" type="pres">
      <dgm:prSet presAssocID="{72972330-D7DD-4420-B74F-CA120EDD6B22}" presName="text_1" presStyleLbl="node1" presStyleIdx="0" presStyleCnt="5" custLinFactNeighborX="115" custLinFactNeighborY="-2438">
        <dgm:presLayoutVars>
          <dgm:bulletEnabled val="1"/>
        </dgm:presLayoutVars>
      </dgm:prSet>
      <dgm:spPr/>
    </dgm:pt>
    <dgm:pt modelId="{74D06646-3715-4F91-AE7F-A9AC302EBD3C}" type="pres">
      <dgm:prSet presAssocID="{72972330-D7DD-4420-B74F-CA120EDD6B22}" presName="accent_1" presStyleCnt="0"/>
      <dgm:spPr/>
    </dgm:pt>
    <dgm:pt modelId="{57C3BB76-F6F7-4B5B-840B-99721898744F}" type="pres">
      <dgm:prSet presAssocID="{72972330-D7DD-4420-B74F-CA120EDD6B22}" presName="accentRepeatNode" presStyleLbl="solidFgAcc1" presStyleIdx="0" presStyleCnt="5">
        <dgm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dgm:style>
      </dgm:prSet>
      <dgm:spPr>
        <a:gradFill flip="none" rotWithShape="1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  <a:tileRect/>
        </a:gradFill>
        <a:ln>
          <a:noFill/>
        </a:ln>
      </dgm:spPr>
    </dgm:pt>
    <dgm:pt modelId="{5DEAA310-5971-441A-A5CF-157D7E4C0AFC}" type="pres">
      <dgm:prSet presAssocID="{57417EE5-5D75-4799-A274-E88E789D05E5}" presName="text_2" presStyleLbl="node1" presStyleIdx="1" presStyleCnt="5">
        <dgm:presLayoutVars>
          <dgm:bulletEnabled val="1"/>
        </dgm:presLayoutVars>
      </dgm:prSet>
      <dgm:spPr/>
    </dgm:pt>
    <dgm:pt modelId="{DED9A516-F6E1-496A-89BE-2BC292F6481D}" type="pres">
      <dgm:prSet presAssocID="{57417EE5-5D75-4799-A274-E88E789D05E5}" presName="accent_2" presStyleCnt="0"/>
      <dgm:spPr/>
    </dgm:pt>
    <dgm:pt modelId="{0A03491F-E9DE-4AE0-AF08-434FC44470B6}" type="pres">
      <dgm:prSet presAssocID="{57417EE5-5D75-4799-A274-E88E789D05E5}" presName="accentRepeatNode" presStyleLbl="solidFgAcc1" presStyleIdx="1" presStyleCnt="5"/>
      <dgm:spPr>
        <a:gradFill rotWithShape="0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gm:spPr>
    </dgm:pt>
    <dgm:pt modelId="{7F05730B-3CA6-4A48-8391-49942C943899}" type="pres">
      <dgm:prSet presAssocID="{E57D1CF7-EE63-47B7-8A5F-6E00946665C3}" presName="text_3" presStyleLbl="node1" presStyleIdx="2" presStyleCnt="5">
        <dgm:presLayoutVars>
          <dgm:bulletEnabled val="1"/>
        </dgm:presLayoutVars>
      </dgm:prSet>
      <dgm:spPr/>
    </dgm:pt>
    <dgm:pt modelId="{C115059E-D15A-46E4-BB86-41C4E8B032BC}" type="pres">
      <dgm:prSet presAssocID="{E57D1CF7-EE63-47B7-8A5F-6E00946665C3}" presName="accent_3" presStyleCnt="0"/>
      <dgm:spPr/>
    </dgm:pt>
    <dgm:pt modelId="{4814A255-3D67-4F07-8063-4D46DFA982FE}" type="pres">
      <dgm:prSet presAssocID="{E57D1CF7-EE63-47B7-8A5F-6E00946665C3}" presName="accentRepeatNode" presStyleLbl="solidFgAcc1" presStyleIdx="2" presStyleCnt="5"/>
      <dgm:spPr>
        <a:gradFill rotWithShape="0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gm:spPr>
    </dgm:pt>
    <dgm:pt modelId="{4631B3E2-BD45-40C7-BBBE-97E7383F579B}" type="pres">
      <dgm:prSet presAssocID="{40DE085A-0777-42B1-A925-A5468DAFDF55}" presName="text_4" presStyleLbl="node1" presStyleIdx="3" presStyleCnt="5">
        <dgm:presLayoutVars>
          <dgm:bulletEnabled val="1"/>
        </dgm:presLayoutVars>
      </dgm:prSet>
      <dgm:spPr/>
    </dgm:pt>
    <dgm:pt modelId="{69D6C7F7-509C-4DEC-B7DB-D92E8D3A9EB1}" type="pres">
      <dgm:prSet presAssocID="{40DE085A-0777-42B1-A925-A5468DAFDF55}" presName="accent_4" presStyleCnt="0"/>
      <dgm:spPr/>
    </dgm:pt>
    <dgm:pt modelId="{96CB7A0B-0B0F-456E-B3D2-97DAB7BFE2F3}" type="pres">
      <dgm:prSet presAssocID="{40DE085A-0777-42B1-A925-A5468DAFDF55}" presName="accentRepeatNode" presStyleLbl="solidFgAcc1" presStyleIdx="3" presStyleCnt="5"/>
      <dgm:spPr>
        <a:gradFill rotWithShape="0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gm:spPr>
    </dgm:pt>
    <dgm:pt modelId="{FCA9AB0E-4516-4C52-AA1A-B2BC7D11791A}" type="pres">
      <dgm:prSet presAssocID="{2AA9F561-4B00-4F2D-8C27-4455DF21B4A9}" presName="text_5" presStyleLbl="node1" presStyleIdx="4" presStyleCnt="5">
        <dgm:presLayoutVars>
          <dgm:bulletEnabled val="1"/>
        </dgm:presLayoutVars>
      </dgm:prSet>
      <dgm:spPr/>
    </dgm:pt>
    <dgm:pt modelId="{2E37F63D-31A4-47C9-A68D-4865725199C4}" type="pres">
      <dgm:prSet presAssocID="{2AA9F561-4B00-4F2D-8C27-4455DF21B4A9}" presName="accent_5" presStyleCnt="0"/>
      <dgm:spPr/>
    </dgm:pt>
    <dgm:pt modelId="{B35EE553-8E31-4BD7-B395-695880DFE967}" type="pres">
      <dgm:prSet presAssocID="{2AA9F561-4B00-4F2D-8C27-4455DF21B4A9}" presName="accentRepeatNode" presStyleLbl="solidFgAcc1" presStyleIdx="4" presStyleCnt="5"/>
      <dgm:spPr>
        <a:gradFill rotWithShape="0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</a:grad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gm:spPr>
    </dgm:pt>
  </dgm:ptLst>
  <dgm:cxnLst>
    <dgm:cxn modelId="{5287F22C-EDCC-4BF4-A462-54F252A15191}" type="presOf" srcId="{72972330-D7DD-4420-B74F-CA120EDD6B22}" destId="{CD51801D-DCD2-479D-8CCB-7838A589CD79}" srcOrd="0" destOrd="0" presId="urn:microsoft.com/office/officeart/2008/layout/VerticalCurvedList"/>
    <dgm:cxn modelId="{9F654439-4C94-4F08-99D5-E66BF42A548B}" srcId="{F0EBCD85-9F67-4C27-85FC-43A1831D4C3D}" destId="{57417EE5-5D75-4799-A274-E88E789D05E5}" srcOrd="1" destOrd="0" parTransId="{4D0FC421-AFEE-4599-823D-F47BC613977E}" sibTransId="{66E04479-36CD-4561-98BD-BD0472BA948E}"/>
    <dgm:cxn modelId="{74E9DC3A-D1AE-4169-92B3-641CCE090B91}" type="presOf" srcId="{E57D1CF7-EE63-47B7-8A5F-6E00946665C3}" destId="{7F05730B-3CA6-4A48-8391-49942C943899}" srcOrd="0" destOrd="0" presId="urn:microsoft.com/office/officeart/2008/layout/VerticalCurvedList"/>
    <dgm:cxn modelId="{8A034253-6EB6-49FB-82AC-FF4707855833}" srcId="{F0EBCD85-9F67-4C27-85FC-43A1831D4C3D}" destId="{2AA9F561-4B00-4F2D-8C27-4455DF21B4A9}" srcOrd="4" destOrd="0" parTransId="{1561EE1B-ED13-4F56-B340-C55195156FA7}" sibTransId="{FC020E16-F290-427D-A796-1D66EBD23C11}"/>
    <dgm:cxn modelId="{7DF3547A-948D-431B-8254-969D9C0DB706}" type="presOf" srcId="{40DE085A-0777-42B1-A925-A5468DAFDF55}" destId="{4631B3E2-BD45-40C7-BBBE-97E7383F579B}" srcOrd="0" destOrd="0" presId="urn:microsoft.com/office/officeart/2008/layout/VerticalCurvedList"/>
    <dgm:cxn modelId="{B5A0ABBB-16DC-4592-B2B4-0F9AC42FDD9E}" type="presOf" srcId="{BDBE74FD-4D22-4294-AF6F-78B4A601EF73}" destId="{FF0B0F01-C492-4400-84A1-B087ED100727}" srcOrd="0" destOrd="0" presId="urn:microsoft.com/office/officeart/2008/layout/VerticalCurvedList"/>
    <dgm:cxn modelId="{129FA8C1-E2D9-432E-8981-A9093683BAD2}" type="presOf" srcId="{57417EE5-5D75-4799-A274-E88E789D05E5}" destId="{5DEAA310-5971-441A-A5CF-157D7E4C0AFC}" srcOrd="0" destOrd="0" presId="urn:microsoft.com/office/officeart/2008/layout/VerticalCurvedList"/>
    <dgm:cxn modelId="{0C4D65D8-FD08-489B-B7D5-B22AA0DD5B6E}" srcId="{F0EBCD85-9F67-4C27-85FC-43A1831D4C3D}" destId="{72972330-D7DD-4420-B74F-CA120EDD6B22}" srcOrd="0" destOrd="0" parTransId="{2E41EFFC-C22E-4ACF-92E0-D074739F3A2F}" sibTransId="{BDBE74FD-4D22-4294-AF6F-78B4A601EF73}"/>
    <dgm:cxn modelId="{270934E1-C8C8-407A-A065-FBC957ECBF41}" type="presOf" srcId="{F0EBCD85-9F67-4C27-85FC-43A1831D4C3D}" destId="{0581AB86-3223-45F7-9CCD-DBDD85FA4142}" srcOrd="0" destOrd="0" presId="urn:microsoft.com/office/officeart/2008/layout/VerticalCurvedList"/>
    <dgm:cxn modelId="{F2C2F2E9-AE5C-428E-9685-EB625E3F9AB2}" type="presOf" srcId="{2AA9F561-4B00-4F2D-8C27-4455DF21B4A9}" destId="{FCA9AB0E-4516-4C52-AA1A-B2BC7D11791A}" srcOrd="0" destOrd="0" presId="urn:microsoft.com/office/officeart/2008/layout/VerticalCurvedList"/>
    <dgm:cxn modelId="{7D4FA8ED-E33A-476C-AF3D-CC38A391BF06}" srcId="{F0EBCD85-9F67-4C27-85FC-43A1831D4C3D}" destId="{E57D1CF7-EE63-47B7-8A5F-6E00946665C3}" srcOrd="2" destOrd="0" parTransId="{4A2148CD-4CAE-4FF1-B232-504E6B64F7E7}" sibTransId="{B6739445-E6D9-461D-892A-C404FB5CE46E}"/>
    <dgm:cxn modelId="{B8A44DF6-D557-481E-817F-294D4ED9C566}" srcId="{F0EBCD85-9F67-4C27-85FC-43A1831D4C3D}" destId="{40DE085A-0777-42B1-A925-A5468DAFDF55}" srcOrd="3" destOrd="0" parTransId="{AE5A45A4-8919-4E60-8746-C2C8CDC473E6}" sibTransId="{2B954B21-841A-4CD3-99CC-C5E4E521DB73}"/>
    <dgm:cxn modelId="{26F42697-E0E1-4173-B632-5DC72BB6515B}" type="presParOf" srcId="{0581AB86-3223-45F7-9CCD-DBDD85FA4142}" destId="{721A102A-B650-4BE0-B8FF-04FA1E224DFE}" srcOrd="0" destOrd="0" presId="urn:microsoft.com/office/officeart/2008/layout/VerticalCurvedList"/>
    <dgm:cxn modelId="{44939374-605B-48EA-8044-190B097FAA5D}" type="presParOf" srcId="{721A102A-B650-4BE0-B8FF-04FA1E224DFE}" destId="{3820D282-9381-4F90-AB8D-5EBF8BE20B43}" srcOrd="0" destOrd="0" presId="urn:microsoft.com/office/officeart/2008/layout/VerticalCurvedList"/>
    <dgm:cxn modelId="{7B372A29-F6D5-4A5D-88FD-DA50E6E363DF}" type="presParOf" srcId="{3820D282-9381-4F90-AB8D-5EBF8BE20B43}" destId="{13DEE20B-33FE-4A40-8386-66E77FC38004}" srcOrd="0" destOrd="0" presId="urn:microsoft.com/office/officeart/2008/layout/VerticalCurvedList"/>
    <dgm:cxn modelId="{4A6C255A-89CF-41F3-A510-258FB5D61493}" type="presParOf" srcId="{3820D282-9381-4F90-AB8D-5EBF8BE20B43}" destId="{FF0B0F01-C492-4400-84A1-B087ED100727}" srcOrd="1" destOrd="0" presId="urn:microsoft.com/office/officeart/2008/layout/VerticalCurvedList"/>
    <dgm:cxn modelId="{323BF4CD-1770-41C0-83F7-C8C0D765ABF1}" type="presParOf" srcId="{3820D282-9381-4F90-AB8D-5EBF8BE20B43}" destId="{81B659BA-27E8-4FC9-AEC1-53092926E2C2}" srcOrd="2" destOrd="0" presId="urn:microsoft.com/office/officeart/2008/layout/VerticalCurvedList"/>
    <dgm:cxn modelId="{F2BA8B8D-C860-423E-8B92-625371658B2C}" type="presParOf" srcId="{3820D282-9381-4F90-AB8D-5EBF8BE20B43}" destId="{8D37CF6B-2D83-44CD-8677-044F915DA7AB}" srcOrd="3" destOrd="0" presId="urn:microsoft.com/office/officeart/2008/layout/VerticalCurvedList"/>
    <dgm:cxn modelId="{EFADB99E-E9E8-462D-9E6D-3E40613AC2CB}" type="presParOf" srcId="{721A102A-B650-4BE0-B8FF-04FA1E224DFE}" destId="{CD51801D-DCD2-479D-8CCB-7838A589CD79}" srcOrd="1" destOrd="0" presId="urn:microsoft.com/office/officeart/2008/layout/VerticalCurvedList"/>
    <dgm:cxn modelId="{05DB45D0-FB2A-4D4A-BBFC-CC4356F4EC4F}" type="presParOf" srcId="{721A102A-B650-4BE0-B8FF-04FA1E224DFE}" destId="{74D06646-3715-4F91-AE7F-A9AC302EBD3C}" srcOrd="2" destOrd="0" presId="urn:microsoft.com/office/officeart/2008/layout/VerticalCurvedList"/>
    <dgm:cxn modelId="{05DC841E-4A7D-40DC-BE53-F2B19E5AA9B6}" type="presParOf" srcId="{74D06646-3715-4F91-AE7F-A9AC302EBD3C}" destId="{57C3BB76-F6F7-4B5B-840B-99721898744F}" srcOrd="0" destOrd="0" presId="urn:microsoft.com/office/officeart/2008/layout/VerticalCurvedList"/>
    <dgm:cxn modelId="{3F38D8BE-566D-4810-8CBA-1C1966F62011}" type="presParOf" srcId="{721A102A-B650-4BE0-B8FF-04FA1E224DFE}" destId="{5DEAA310-5971-441A-A5CF-157D7E4C0AFC}" srcOrd="3" destOrd="0" presId="urn:microsoft.com/office/officeart/2008/layout/VerticalCurvedList"/>
    <dgm:cxn modelId="{6F2679F3-BD60-48ED-8F5C-5DDAE3D3E557}" type="presParOf" srcId="{721A102A-B650-4BE0-B8FF-04FA1E224DFE}" destId="{DED9A516-F6E1-496A-89BE-2BC292F6481D}" srcOrd="4" destOrd="0" presId="urn:microsoft.com/office/officeart/2008/layout/VerticalCurvedList"/>
    <dgm:cxn modelId="{D5FC46D5-14F6-4479-9398-E37835B8B945}" type="presParOf" srcId="{DED9A516-F6E1-496A-89BE-2BC292F6481D}" destId="{0A03491F-E9DE-4AE0-AF08-434FC44470B6}" srcOrd="0" destOrd="0" presId="urn:microsoft.com/office/officeart/2008/layout/VerticalCurvedList"/>
    <dgm:cxn modelId="{E8C502E0-27FC-4B47-87E9-76B5C6E38100}" type="presParOf" srcId="{721A102A-B650-4BE0-B8FF-04FA1E224DFE}" destId="{7F05730B-3CA6-4A48-8391-49942C943899}" srcOrd="5" destOrd="0" presId="urn:microsoft.com/office/officeart/2008/layout/VerticalCurvedList"/>
    <dgm:cxn modelId="{566BF6A2-54A3-4225-9418-889B4FCB5088}" type="presParOf" srcId="{721A102A-B650-4BE0-B8FF-04FA1E224DFE}" destId="{C115059E-D15A-46E4-BB86-41C4E8B032BC}" srcOrd="6" destOrd="0" presId="urn:microsoft.com/office/officeart/2008/layout/VerticalCurvedList"/>
    <dgm:cxn modelId="{FD79B39C-E29E-4536-9980-332643A9E9F8}" type="presParOf" srcId="{C115059E-D15A-46E4-BB86-41C4E8B032BC}" destId="{4814A255-3D67-4F07-8063-4D46DFA982FE}" srcOrd="0" destOrd="0" presId="urn:microsoft.com/office/officeart/2008/layout/VerticalCurvedList"/>
    <dgm:cxn modelId="{D41FFC23-4BFB-4876-A9DB-D4C618EBD624}" type="presParOf" srcId="{721A102A-B650-4BE0-B8FF-04FA1E224DFE}" destId="{4631B3E2-BD45-40C7-BBBE-97E7383F579B}" srcOrd="7" destOrd="0" presId="urn:microsoft.com/office/officeart/2008/layout/VerticalCurvedList"/>
    <dgm:cxn modelId="{6BACF8B7-0CAB-40C7-B2C6-24B4C9953C83}" type="presParOf" srcId="{721A102A-B650-4BE0-B8FF-04FA1E224DFE}" destId="{69D6C7F7-509C-4DEC-B7DB-D92E8D3A9EB1}" srcOrd="8" destOrd="0" presId="urn:microsoft.com/office/officeart/2008/layout/VerticalCurvedList"/>
    <dgm:cxn modelId="{1758E90F-85D6-4806-B999-F0A5E4A739FD}" type="presParOf" srcId="{69D6C7F7-509C-4DEC-B7DB-D92E8D3A9EB1}" destId="{96CB7A0B-0B0F-456E-B3D2-97DAB7BFE2F3}" srcOrd="0" destOrd="0" presId="urn:microsoft.com/office/officeart/2008/layout/VerticalCurvedList"/>
    <dgm:cxn modelId="{B64B0626-ED5D-4F03-881E-208515BF8C3F}" type="presParOf" srcId="{721A102A-B650-4BE0-B8FF-04FA1E224DFE}" destId="{FCA9AB0E-4516-4C52-AA1A-B2BC7D11791A}" srcOrd="9" destOrd="0" presId="urn:microsoft.com/office/officeart/2008/layout/VerticalCurvedList"/>
    <dgm:cxn modelId="{36DE7ACD-43B5-4403-867D-3B4059D62647}" type="presParOf" srcId="{721A102A-B650-4BE0-B8FF-04FA1E224DFE}" destId="{2E37F63D-31A4-47C9-A68D-4865725199C4}" srcOrd="10" destOrd="0" presId="urn:microsoft.com/office/officeart/2008/layout/VerticalCurvedList"/>
    <dgm:cxn modelId="{48FF5375-3B7D-4CB9-8C00-2FCE30FEDD6E}" type="presParOf" srcId="{2E37F63D-31A4-47C9-A68D-4865725199C4}" destId="{B35EE553-8E31-4BD7-B395-695880DFE96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46A3BE-2F8C-4062-B153-8E35F86744CD}" type="doc">
      <dgm:prSet loTypeId="urn:microsoft.com/office/officeart/2005/8/layout/vList3" loCatId="list" qsTypeId="urn:microsoft.com/office/officeart/2005/8/quickstyle/3d2" qsCatId="3D" csTypeId="urn:microsoft.com/office/officeart/2005/8/colors/colorful5" csCatId="colorful" phldr="1"/>
      <dgm:spPr/>
    </dgm:pt>
    <dgm:pt modelId="{560DE7A3-C707-4B36-A0DD-5C0FB5E178F6}">
      <dgm:prSet phldrT="[文本]" custT="1"/>
      <dgm:spPr/>
      <dgm:t>
        <a:bodyPr/>
        <a:lstStyle/>
        <a:p>
          <a:pPr algn="l"/>
          <a:r>
            <a:rPr lang="zh-CN" altLang="en-US" sz="28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嵌入式系统的概念</a:t>
          </a:r>
        </a:p>
      </dgm:t>
    </dgm:pt>
    <dgm:pt modelId="{5749BB16-1F81-4745-AC90-B47F881EF732}" type="parTrans" cxnId="{A199DD29-051B-487C-BB5D-19AA3734E7D5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6534CE2-0550-4674-B7CE-C04BDA30870F}" type="sibTrans" cxnId="{A199DD29-051B-487C-BB5D-19AA3734E7D5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131F81E-0DD3-407E-9CB2-6D65761B2FBF}">
      <dgm:prSet phldrT="[文本]" custT="1"/>
      <dgm:spPr/>
      <dgm:t>
        <a:bodyPr/>
        <a:lstStyle/>
        <a:p>
          <a:pPr algn="l"/>
          <a:r>
            <a:rPr lang="zh-CN" altLang="en-US" sz="2800" b="1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嵌入式系统的发展简史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0E57631-07EF-4B57-926C-CA5E2A1ABDE0}" type="parTrans" cxnId="{4EC73338-C848-4EA6-8FC6-D65A9D95DC49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7182B3D-E1D2-406C-BAFA-7983906B18B0}" type="sibTrans" cxnId="{4EC73338-C848-4EA6-8FC6-D65A9D95DC49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910870A-A543-4E97-B6B2-3AE896B2244B}">
      <dgm:prSet phldrT="[文本]" custT="1"/>
      <dgm:spPr/>
      <dgm:t>
        <a:bodyPr/>
        <a:lstStyle/>
        <a:p>
          <a:pPr algn="l"/>
          <a:r>
            <a:rPr lang="zh-CN" altLang="en-US" sz="2800" b="1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嵌入式系统的特点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259FF8A-462A-4EB5-BEFD-36EB5AE9A021}" type="parTrans" cxnId="{7B8FEF8E-D5AF-4E25-BC7B-FA9F3B6CF0BF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570BE36-AAB7-4787-B0A4-78AD6AF02498}" type="sibTrans" cxnId="{7B8FEF8E-D5AF-4E25-BC7B-FA9F3B6CF0BF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A8EDE67-FBCF-47F4-A84F-F8DE019989B0}">
      <dgm:prSet custT="1"/>
      <dgm:spPr/>
      <dgm:t>
        <a:bodyPr/>
        <a:lstStyle/>
        <a:p>
          <a:pPr algn="l"/>
          <a:r>
            <a:rPr lang="zh-CN" altLang="en-US" sz="2800" b="1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嵌入式系统的基本组成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D0A736E-6174-406E-9EFB-BA5E286243BD}" type="parTrans" cxnId="{C6628DB8-4082-4E14-8ECF-639946073A0C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6FB8C29-682E-472C-BC0C-E58BAD537979}" type="sibTrans" cxnId="{C6628DB8-4082-4E14-8ECF-639946073A0C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801F4B2-C92E-4B52-8EE9-A0743DBDB05B}">
      <dgm:prSet custT="1"/>
      <dgm:spPr/>
      <dgm:t>
        <a:bodyPr/>
        <a:lstStyle/>
        <a:p>
          <a:pPr algn="l"/>
          <a:r>
            <a:rPr lang="zh-CN" altLang="en-US" sz="2800" b="1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嵌入式系统的分类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07DCAA1-6AAB-4DC4-BA8E-29422B7E28A0}" type="parTrans" cxnId="{A3ACFED0-4D38-455F-81FE-6EF40F74270E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7640397-8C8D-4C69-83F8-9B4EB0F04DF1}" type="sibTrans" cxnId="{A3ACFED0-4D38-455F-81FE-6EF40F74270E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0D4D88B-C475-4CE1-A8AA-155B960D8CF4}">
      <dgm:prSet custT="1"/>
      <dgm:spPr/>
      <dgm:t>
        <a:bodyPr/>
        <a:lstStyle/>
        <a:p>
          <a:pPr algn="l"/>
          <a:r>
            <a:rPr lang="zh-CN" altLang="en-US" sz="2800" b="1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嵌入式处理器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E628FD3-3EA0-4A79-862F-89408527971A}" type="parTrans" cxnId="{41F6B2DB-3F65-4600-86A2-34DCE7EA6866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108EAAF-1905-4DD4-B52E-0935B932B60B}" type="sibTrans" cxnId="{41F6B2DB-3F65-4600-86A2-34DCE7EA6866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1FC8B78-A27F-4A40-9535-5FE456322195}">
      <dgm:prSet custT="1"/>
      <dgm:spPr/>
      <dgm:t>
        <a:bodyPr/>
        <a:lstStyle/>
        <a:p>
          <a:pPr algn="l"/>
          <a:r>
            <a:rPr lang="zh-CN" altLang="en-US" sz="2800" b="1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嵌入式系统发展趋势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AD246D1-3DA4-448D-98F6-979A8FBA25D1}" type="parTrans" cxnId="{C45AA32F-71C1-43F4-A4F0-D353BED8824C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7F27B9E-0FB7-4005-930E-FEEEEFAD6C84}" type="sibTrans" cxnId="{C45AA32F-71C1-43F4-A4F0-D353BED8824C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8C21B43-95E7-4E6D-86A4-2D58186BD474}">
      <dgm:prSet custT="1"/>
      <dgm:spPr/>
      <dgm:t>
        <a:bodyPr/>
        <a:lstStyle/>
        <a:p>
          <a:pPr algn="l"/>
          <a:r>
            <a:rPr lang="zh-CN" altLang="en-US" sz="28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嵌入式职业现状</a:t>
          </a:r>
        </a:p>
      </dgm:t>
    </dgm:pt>
    <dgm:pt modelId="{5315003B-7378-491C-AF3D-FB59D554FACD}" type="parTrans" cxnId="{8ED04BF8-E984-4EEC-8BC8-FCA06D7ED925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5521820-6C0B-4DBA-B1E8-561BF69ADCB6}" type="sibTrans" cxnId="{8ED04BF8-E984-4EEC-8BC8-FCA06D7ED925}">
      <dgm:prSet/>
      <dgm:spPr/>
      <dgm:t>
        <a:bodyPr/>
        <a:lstStyle/>
        <a:p>
          <a:pPr algn="l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227E4A3-9DAB-4B9D-89DC-B645F0147438}" type="pres">
      <dgm:prSet presAssocID="{8A46A3BE-2F8C-4062-B153-8E35F86744CD}" presName="linearFlow" presStyleCnt="0">
        <dgm:presLayoutVars>
          <dgm:dir/>
          <dgm:resizeHandles val="exact"/>
        </dgm:presLayoutVars>
      </dgm:prSet>
      <dgm:spPr/>
    </dgm:pt>
    <dgm:pt modelId="{38246581-4B51-444E-83A1-24E8CBD89D91}" type="pres">
      <dgm:prSet presAssocID="{560DE7A3-C707-4B36-A0DD-5C0FB5E178F6}" presName="composite" presStyleCnt="0"/>
      <dgm:spPr/>
    </dgm:pt>
    <dgm:pt modelId="{3AC97FCC-0991-4E90-995F-220E2BBB5603}" type="pres">
      <dgm:prSet presAssocID="{560DE7A3-C707-4B36-A0DD-5C0FB5E178F6}" presName="imgShp" presStyleLbl="fgImgPlace1" presStyleIdx="0" presStyleCnt="8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D4070A74-36FC-4C9C-9CAE-74F6EADFEEC1}" type="pres">
      <dgm:prSet presAssocID="{560DE7A3-C707-4B36-A0DD-5C0FB5E178F6}" presName="txShp" presStyleLbl="node1" presStyleIdx="0" presStyleCnt="8">
        <dgm:presLayoutVars>
          <dgm:bulletEnabled val="1"/>
        </dgm:presLayoutVars>
      </dgm:prSet>
      <dgm:spPr/>
    </dgm:pt>
    <dgm:pt modelId="{A1D96740-5C0C-4151-BD82-D60944A34CB5}" type="pres">
      <dgm:prSet presAssocID="{B6534CE2-0550-4674-B7CE-C04BDA30870F}" presName="spacing" presStyleCnt="0"/>
      <dgm:spPr/>
    </dgm:pt>
    <dgm:pt modelId="{5E559CBB-E673-408E-846C-C9B7931459C7}" type="pres">
      <dgm:prSet presAssocID="{F131F81E-0DD3-407E-9CB2-6D65761B2FBF}" presName="composite" presStyleCnt="0"/>
      <dgm:spPr/>
    </dgm:pt>
    <dgm:pt modelId="{FB92B76C-B947-46CF-8E32-B3EF4B38E13C}" type="pres">
      <dgm:prSet presAssocID="{F131F81E-0DD3-407E-9CB2-6D65761B2FBF}" presName="imgShp" presStyleLbl="fgImgPlace1" presStyleIdx="1" presStyleCnt="8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F9550E9B-9B99-40D1-8A47-D1190EB22AAE}" type="pres">
      <dgm:prSet presAssocID="{F131F81E-0DD3-407E-9CB2-6D65761B2FBF}" presName="txShp" presStyleLbl="node1" presStyleIdx="1" presStyleCnt="8">
        <dgm:presLayoutVars>
          <dgm:bulletEnabled val="1"/>
        </dgm:presLayoutVars>
      </dgm:prSet>
      <dgm:spPr/>
    </dgm:pt>
    <dgm:pt modelId="{2E1EB53A-C263-42D4-AFCD-56FA53C62FCA}" type="pres">
      <dgm:prSet presAssocID="{A7182B3D-E1D2-406C-BAFA-7983906B18B0}" presName="spacing" presStyleCnt="0"/>
      <dgm:spPr/>
    </dgm:pt>
    <dgm:pt modelId="{D1ACBDB6-A925-4557-AB21-C3DC30A49D14}" type="pres">
      <dgm:prSet presAssocID="{3910870A-A543-4E97-B6B2-3AE896B2244B}" presName="composite" presStyleCnt="0"/>
      <dgm:spPr/>
    </dgm:pt>
    <dgm:pt modelId="{A5160FE2-B5F1-4C69-85F3-B43AF3E977D2}" type="pres">
      <dgm:prSet presAssocID="{3910870A-A543-4E97-B6B2-3AE896B2244B}" presName="imgShp" presStyleLbl="fgImgPlace1" presStyleIdx="2" presStyleCnt="8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CD63984E-050F-4F93-B6AF-72A163C51CB7}" type="pres">
      <dgm:prSet presAssocID="{3910870A-A543-4E97-B6B2-3AE896B2244B}" presName="txShp" presStyleLbl="node1" presStyleIdx="2" presStyleCnt="8">
        <dgm:presLayoutVars>
          <dgm:bulletEnabled val="1"/>
        </dgm:presLayoutVars>
      </dgm:prSet>
      <dgm:spPr/>
    </dgm:pt>
    <dgm:pt modelId="{CB7EBF53-220F-43FB-A1A3-AD0E3AADF1A8}" type="pres">
      <dgm:prSet presAssocID="{9570BE36-AAB7-4787-B0A4-78AD6AF02498}" presName="spacing" presStyleCnt="0"/>
      <dgm:spPr/>
    </dgm:pt>
    <dgm:pt modelId="{D658493C-BB8B-4589-A5F5-81B42507B967}" type="pres">
      <dgm:prSet presAssocID="{4801F4B2-C92E-4B52-8EE9-A0743DBDB05B}" presName="composite" presStyleCnt="0"/>
      <dgm:spPr/>
    </dgm:pt>
    <dgm:pt modelId="{32B0B755-F386-4C3E-AC90-1F6913BC3F3A}" type="pres">
      <dgm:prSet presAssocID="{4801F4B2-C92E-4B52-8EE9-A0743DBDB05B}" presName="imgShp" presStyleLbl="fgImgPlace1" presStyleIdx="3" presStyleCnt="8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6B650067-993E-4D07-9E36-8818B6C6CC25}" type="pres">
      <dgm:prSet presAssocID="{4801F4B2-C92E-4B52-8EE9-A0743DBDB05B}" presName="txShp" presStyleLbl="node1" presStyleIdx="3" presStyleCnt="8">
        <dgm:presLayoutVars>
          <dgm:bulletEnabled val="1"/>
        </dgm:presLayoutVars>
      </dgm:prSet>
      <dgm:spPr/>
    </dgm:pt>
    <dgm:pt modelId="{8874F0D0-264C-4675-A0B2-D990EEE94B18}" type="pres">
      <dgm:prSet presAssocID="{F7640397-8C8D-4C69-83F8-9B4EB0F04DF1}" presName="spacing" presStyleCnt="0"/>
      <dgm:spPr/>
    </dgm:pt>
    <dgm:pt modelId="{4E9B298F-82C7-497F-9D2C-B5D740D2EF2F}" type="pres">
      <dgm:prSet presAssocID="{AA8EDE67-FBCF-47F4-A84F-F8DE019989B0}" presName="composite" presStyleCnt="0"/>
      <dgm:spPr/>
    </dgm:pt>
    <dgm:pt modelId="{08A54F64-701A-4C01-8A7F-5B500EE81EB4}" type="pres">
      <dgm:prSet presAssocID="{AA8EDE67-FBCF-47F4-A84F-F8DE019989B0}" presName="imgShp" presStyleLbl="fgImgPlace1" presStyleIdx="4" presStyleCnt="8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25601A8F-533E-4F67-ACF8-5C2C41E366B1}" type="pres">
      <dgm:prSet presAssocID="{AA8EDE67-FBCF-47F4-A84F-F8DE019989B0}" presName="txShp" presStyleLbl="node1" presStyleIdx="4" presStyleCnt="8">
        <dgm:presLayoutVars>
          <dgm:bulletEnabled val="1"/>
        </dgm:presLayoutVars>
      </dgm:prSet>
      <dgm:spPr/>
    </dgm:pt>
    <dgm:pt modelId="{91877936-AD7D-4493-AEF4-58ECF1CBC83A}" type="pres">
      <dgm:prSet presAssocID="{E6FB8C29-682E-472C-BC0C-E58BAD537979}" presName="spacing" presStyleCnt="0"/>
      <dgm:spPr/>
    </dgm:pt>
    <dgm:pt modelId="{22D3B488-6554-4EA9-9C1C-276C314CFF6A}" type="pres">
      <dgm:prSet presAssocID="{30D4D88B-C475-4CE1-A8AA-155B960D8CF4}" presName="composite" presStyleCnt="0"/>
      <dgm:spPr/>
    </dgm:pt>
    <dgm:pt modelId="{E13CBBBB-D2A5-4046-9D82-06AF4F4EB2AF}" type="pres">
      <dgm:prSet presAssocID="{30D4D88B-C475-4CE1-A8AA-155B960D8CF4}" presName="imgShp" presStyleLbl="fgImgPlace1" presStyleIdx="5" presStyleCnt="8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CA0BCA50-5BF5-4E34-BE5F-33D86CD42373}" type="pres">
      <dgm:prSet presAssocID="{30D4D88B-C475-4CE1-A8AA-155B960D8CF4}" presName="txShp" presStyleLbl="node1" presStyleIdx="5" presStyleCnt="8">
        <dgm:presLayoutVars>
          <dgm:bulletEnabled val="1"/>
        </dgm:presLayoutVars>
      </dgm:prSet>
      <dgm:spPr/>
    </dgm:pt>
    <dgm:pt modelId="{A7023FF8-2103-43DE-A51E-CCE46FA4E372}" type="pres">
      <dgm:prSet presAssocID="{C108EAAF-1905-4DD4-B52E-0935B932B60B}" presName="spacing" presStyleCnt="0"/>
      <dgm:spPr/>
    </dgm:pt>
    <dgm:pt modelId="{40149B91-995C-43AC-8AEF-A312821FC47B}" type="pres">
      <dgm:prSet presAssocID="{21FC8B78-A27F-4A40-9535-5FE456322195}" presName="composite" presStyleCnt="0"/>
      <dgm:spPr/>
    </dgm:pt>
    <dgm:pt modelId="{EF7B714B-2F44-4BD3-878F-81A82E33F7B1}" type="pres">
      <dgm:prSet presAssocID="{21FC8B78-A27F-4A40-9535-5FE456322195}" presName="imgShp" presStyleLbl="fgImgPlace1" presStyleIdx="6" presStyleCnt="8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B5FC24D4-7557-4D12-B43A-ACB4338C43CF}" type="pres">
      <dgm:prSet presAssocID="{21FC8B78-A27F-4A40-9535-5FE456322195}" presName="txShp" presStyleLbl="node1" presStyleIdx="6" presStyleCnt="8">
        <dgm:presLayoutVars>
          <dgm:bulletEnabled val="1"/>
        </dgm:presLayoutVars>
      </dgm:prSet>
      <dgm:spPr/>
    </dgm:pt>
    <dgm:pt modelId="{CFECEC0E-30B7-4B4C-ADB8-47529B79A165}" type="pres">
      <dgm:prSet presAssocID="{37F27B9E-0FB7-4005-930E-FEEEEFAD6C84}" presName="spacing" presStyleCnt="0"/>
      <dgm:spPr/>
    </dgm:pt>
    <dgm:pt modelId="{D62C2154-3AD5-45E9-876B-F2E5D5EDC880}" type="pres">
      <dgm:prSet presAssocID="{D8C21B43-95E7-4E6D-86A4-2D58186BD474}" presName="composite" presStyleCnt="0"/>
      <dgm:spPr/>
    </dgm:pt>
    <dgm:pt modelId="{7B3121C7-333F-4848-B126-F874AC9D90A4}" type="pres">
      <dgm:prSet presAssocID="{D8C21B43-95E7-4E6D-86A4-2D58186BD474}" presName="imgShp" presStyleLbl="fgImgPlace1" presStyleIdx="7" presStyleCnt="8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</dgm:pt>
    <dgm:pt modelId="{25FE4897-1CBE-43B9-94AB-11AA05BB4B35}" type="pres">
      <dgm:prSet presAssocID="{D8C21B43-95E7-4E6D-86A4-2D58186BD474}" presName="txShp" presStyleLbl="node1" presStyleIdx="7" presStyleCnt="8">
        <dgm:presLayoutVars>
          <dgm:bulletEnabled val="1"/>
        </dgm:presLayoutVars>
      </dgm:prSet>
      <dgm:spPr/>
    </dgm:pt>
  </dgm:ptLst>
  <dgm:cxnLst>
    <dgm:cxn modelId="{8F299312-DC1E-4212-A68C-4214E0E7B8C2}" type="presOf" srcId="{3910870A-A543-4E97-B6B2-3AE896B2244B}" destId="{CD63984E-050F-4F93-B6AF-72A163C51CB7}" srcOrd="0" destOrd="0" presId="urn:microsoft.com/office/officeart/2005/8/layout/vList3"/>
    <dgm:cxn modelId="{40527121-0C3A-493D-82E7-70ED73A3F616}" type="presOf" srcId="{21FC8B78-A27F-4A40-9535-5FE456322195}" destId="{B5FC24D4-7557-4D12-B43A-ACB4338C43CF}" srcOrd="0" destOrd="0" presId="urn:microsoft.com/office/officeart/2005/8/layout/vList3"/>
    <dgm:cxn modelId="{A199DD29-051B-487C-BB5D-19AA3734E7D5}" srcId="{8A46A3BE-2F8C-4062-B153-8E35F86744CD}" destId="{560DE7A3-C707-4B36-A0DD-5C0FB5E178F6}" srcOrd="0" destOrd="0" parTransId="{5749BB16-1F81-4745-AC90-B47F881EF732}" sibTransId="{B6534CE2-0550-4674-B7CE-C04BDA30870F}"/>
    <dgm:cxn modelId="{C45AA32F-71C1-43F4-A4F0-D353BED8824C}" srcId="{8A46A3BE-2F8C-4062-B153-8E35F86744CD}" destId="{21FC8B78-A27F-4A40-9535-5FE456322195}" srcOrd="6" destOrd="0" parTransId="{FAD246D1-3DA4-448D-98F6-979A8FBA25D1}" sibTransId="{37F27B9E-0FB7-4005-930E-FEEEEFAD6C84}"/>
    <dgm:cxn modelId="{95435537-4803-40D5-8C51-45C15A70CCCC}" type="presOf" srcId="{AA8EDE67-FBCF-47F4-A84F-F8DE019989B0}" destId="{25601A8F-533E-4F67-ACF8-5C2C41E366B1}" srcOrd="0" destOrd="0" presId="urn:microsoft.com/office/officeart/2005/8/layout/vList3"/>
    <dgm:cxn modelId="{4EC73338-C848-4EA6-8FC6-D65A9D95DC49}" srcId="{8A46A3BE-2F8C-4062-B153-8E35F86744CD}" destId="{F131F81E-0DD3-407E-9CB2-6D65761B2FBF}" srcOrd="1" destOrd="0" parTransId="{00E57631-07EF-4B57-926C-CA5E2A1ABDE0}" sibTransId="{A7182B3D-E1D2-406C-BAFA-7983906B18B0}"/>
    <dgm:cxn modelId="{4D7E4447-D8A2-47D6-83C5-12E6245B81A0}" type="presOf" srcId="{D8C21B43-95E7-4E6D-86A4-2D58186BD474}" destId="{25FE4897-1CBE-43B9-94AB-11AA05BB4B35}" srcOrd="0" destOrd="0" presId="urn:microsoft.com/office/officeart/2005/8/layout/vList3"/>
    <dgm:cxn modelId="{073FB07B-C284-4606-B3B8-D2E6ADEB47E6}" type="presOf" srcId="{560DE7A3-C707-4B36-A0DD-5C0FB5E178F6}" destId="{D4070A74-36FC-4C9C-9CAE-74F6EADFEEC1}" srcOrd="0" destOrd="0" presId="urn:microsoft.com/office/officeart/2005/8/layout/vList3"/>
    <dgm:cxn modelId="{7B8FEF8E-D5AF-4E25-BC7B-FA9F3B6CF0BF}" srcId="{8A46A3BE-2F8C-4062-B153-8E35F86744CD}" destId="{3910870A-A543-4E97-B6B2-3AE896B2244B}" srcOrd="2" destOrd="0" parTransId="{4259FF8A-462A-4EB5-BEFD-36EB5AE9A021}" sibTransId="{9570BE36-AAB7-4787-B0A4-78AD6AF02498}"/>
    <dgm:cxn modelId="{FEA2AB9C-9204-4F14-9AA8-CF1F71FA9D8E}" type="presOf" srcId="{F131F81E-0DD3-407E-9CB2-6D65761B2FBF}" destId="{F9550E9B-9B99-40D1-8A47-D1190EB22AAE}" srcOrd="0" destOrd="0" presId="urn:microsoft.com/office/officeart/2005/8/layout/vList3"/>
    <dgm:cxn modelId="{C6628DB8-4082-4E14-8ECF-639946073A0C}" srcId="{8A46A3BE-2F8C-4062-B153-8E35F86744CD}" destId="{AA8EDE67-FBCF-47F4-A84F-F8DE019989B0}" srcOrd="4" destOrd="0" parTransId="{3D0A736E-6174-406E-9EFB-BA5E286243BD}" sibTransId="{E6FB8C29-682E-472C-BC0C-E58BAD537979}"/>
    <dgm:cxn modelId="{410B28B9-5D77-4443-857B-6B664588DBE9}" type="presOf" srcId="{4801F4B2-C92E-4B52-8EE9-A0743DBDB05B}" destId="{6B650067-993E-4D07-9E36-8818B6C6CC25}" srcOrd="0" destOrd="0" presId="urn:microsoft.com/office/officeart/2005/8/layout/vList3"/>
    <dgm:cxn modelId="{24BF58BD-26B9-4E87-B9A8-8121EBA9561B}" type="presOf" srcId="{8A46A3BE-2F8C-4062-B153-8E35F86744CD}" destId="{B227E4A3-9DAB-4B9D-89DC-B645F0147438}" srcOrd="0" destOrd="0" presId="urn:microsoft.com/office/officeart/2005/8/layout/vList3"/>
    <dgm:cxn modelId="{A3ACFED0-4D38-455F-81FE-6EF40F74270E}" srcId="{8A46A3BE-2F8C-4062-B153-8E35F86744CD}" destId="{4801F4B2-C92E-4B52-8EE9-A0743DBDB05B}" srcOrd="3" destOrd="0" parTransId="{C07DCAA1-6AAB-4DC4-BA8E-29422B7E28A0}" sibTransId="{F7640397-8C8D-4C69-83F8-9B4EB0F04DF1}"/>
    <dgm:cxn modelId="{41F6B2DB-3F65-4600-86A2-34DCE7EA6866}" srcId="{8A46A3BE-2F8C-4062-B153-8E35F86744CD}" destId="{30D4D88B-C475-4CE1-A8AA-155B960D8CF4}" srcOrd="5" destOrd="0" parTransId="{8E628FD3-3EA0-4A79-862F-89408527971A}" sibTransId="{C108EAAF-1905-4DD4-B52E-0935B932B60B}"/>
    <dgm:cxn modelId="{E8CE00DF-2F20-4FC6-BCD5-6DD105B83D93}" type="presOf" srcId="{30D4D88B-C475-4CE1-A8AA-155B960D8CF4}" destId="{CA0BCA50-5BF5-4E34-BE5F-33D86CD42373}" srcOrd="0" destOrd="0" presId="urn:microsoft.com/office/officeart/2005/8/layout/vList3"/>
    <dgm:cxn modelId="{8ED04BF8-E984-4EEC-8BC8-FCA06D7ED925}" srcId="{8A46A3BE-2F8C-4062-B153-8E35F86744CD}" destId="{D8C21B43-95E7-4E6D-86A4-2D58186BD474}" srcOrd="7" destOrd="0" parTransId="{5315003B-7378-491C-AF3D-FB59D554FACD}" sibTransId="{35521820-6C0B-4DBA-B1E8-561BF69ADCB6}"/>
    <dgm:cxn modelId="{0BD49541-418D-4666-8256-6FF828CF423D}" type="presParOf" srcId="{B227E4A3-9DAB-4B9D-89DC-B645F0147438}" destId="{38246581-4B51-444E-83A1-24E8CBD89D91}" srcOrd="0" destOrd="0" presId="urn:microsoft.com/office/officeart/2005/8/layout/vList3"/>
    <dgm:cxn modelId="{5F17D0C6-9358-4CED-9829-375E87C796FD}" type="presParOf" srcId="{38246581-4B51-444E-83A1-24E8CBD89D91}" destId="{3AC97FCC-0991-4E90-995F-220E2BBB5603}" srcOrd="0" destOrd="0" presId="urn:microsoft.com/office/officeart/2005/8/layout/vList3"/>
    <dgm:cxn modelId="{787584AE-1577-44C0-A4DC-78C1C3C80E20}" type="presParOf" srcId="{38246581-4B51-444E-83A1-24E8CBD89D91}" destId="{D4070A74-36FC-4C9C-9CAE-74F6EADFEEC1}" srcOrd="1" destOrd="0" presId="urn:microsoft.com/office/officeart/2005/8/layout/vList3"/>
    <dgm:cxn modelId="{3044D36A-E519-49B6-A23D-E0C510FAC948}" type="presParOf" srcId="{B227E4A3-9DAB-4B9D-89DC-B645F0147438}" destId="{A1D96740-5C0C-4151-BD82-D60944A34CB5}" srcOrd="1" destOrd="0" presId="urn:microsoft.com/office/officeart/2005/8/layout/vList3"/>
    <dgm:cxn modelId="{E0376FC1-BFD8-4C27-9EB5-FD5F629930D4}" type="presParOf" srcId="{B227E4A3-9DAB-4B9D-89DC-B645F0147438}" destId="{5E559CBB-E673-408E-846C-C9B7931459C7}" srcOrd="2" destOrd="0" presId="urn:microsoft.com/office/officeart/2005/8/layout/vList3"/>
    <dgm:cxn modelId="{4F40C15D-6A41-4421-AD9E-1438B5539239}" type="presParOf" srcId="{5E559CBB-E673-408E-846C-C9B7931459C7}" destId="{FB92B76C-B947-46CF-8E32-B3EF4B38E13C}" srcOrd="0" destOrd="0" presId="urn:microsoft.com/office/officeart/2005/8/layout/vList3"/>
    <dgm:cxn modelId="{08BDC275-BCEA-4730-8ABD-77E7394E6E7B}" type="presParOf" srcId="{5E559CBB-E673-408E-846C-C9B7931459C7}" destId="{F9550E9B-9B99-40D1-8A47-D1190EB22AAE}" srcOrd="1" destOrd="0" presId="urn:microsoft.com/office/officeart/2005/8/layout/vList3"/>
    <dgm:cxn modelId="{D9FF5B48-CA14-4AAE-AE2B-1F18C97495AA}" type="presParOf" srcId="{B227E4A3-9DAB-4B9D-89DC-B645F0147438}" destId="{2E1EB53A-C263-42D4-AFCD-56FA53C62FCA}" srcOrd="3" destOrd="0" presId="urn:microsoft.com/office/officeart/2005/8/layout/vList3"/>
    <dgm:cxn modelId="{97EC0964-7655-4933-BF27-7901F34DE7B0}" type="presParOf" srcId="{B227E4A3-9DAB-4B9D-89DC-B645F0147438}" destId="{D1ACBDB6-A925-4557-AB21-C3DC30A49D14}" srcOrd="4" destOrd="0" presId="urn:microsoft.com/office/officeart/2005/8/layout/vList3"/>
    <dgm:cxn modelId="{90959B8C-294D-4B6C-ABAD-65062A99527C}" type="presParOf" srcId="{D1ACBDB6-A925-4557-AB21-C3DC30A49D14}" destId="{A5160FE2-B5F1-4C69-85F3-B43AF3E977D2}" srcOrd="0" destOrd="0" presId="urn:microsoft.com/office/officeart/2005/8/layout/vList3"/>
    <dgm:cxn modelId="{C513E4ED-835E-495D-B824-068D6F27A214}" type="presParOf" srcId="{D1ACBDB6-A925-4557-AB21-C3DC30A49D14}" destId="{CD63984E-050F-4F93-B6AF-72A163C51CB7}" srcOrd="1" destOrd="0" presId="urn:microsoft.com/office/officeart/2005/8/layout/vList3"/>
    <dgm:cxn modelId="{9E53091C-60B4-4C97-80F5-59166F9C97A6}" type="presParOf" srcId="{B227E4A3-9DAB-4B9D-89DC-B645F0147438}" destId="{CB7EBF53-220F-43FB-A1A3-AD0E3AADF1A8}" srcOrd="5" destOrd="0" presId="urn:microsoft.com/office/officeart/2005/8/layout/vList3"/>
    <dgm:cxn modelId="{BC6BCD4B-1184-473F-9207-63FC6AD60D09}" type="presParOf" srcId="{B227E4A3-9DAB-4B9D-89DC-B645F0147438}" destId="{D658493C-BB8B-4589-A5F5-81B42507B967}" srcOrd="6" destOrd="0" presId="urn:microsoft.com/office/officeart/2005/8/layout/vList3"/>
    <dgm:cxn modelId="{C6D9CE78-8C7F-4B30-9D8A-245A027BAA0D}" type="presParOf" srcId="{D658493C-BB8B-4589-A5F5-81B42507B967}" destId="{32B0B755-F386-4C3E-AC90-1F6913BC3F3A}" srcOrd="0" destOrd="0" presId="urn:microsoft.com/office/officeart/2005/8/layout/vList3"/>
    <dgm:cxn modelId="{00874070-295C-4C27-9BE5-79E6AC21DD42}" type="presParOf" srcId="{D658493C-BB8B-4589-A5F5-81B42507B967}" destId="{6B650067-993E-4D07-9E36-8818B6C6CC25}" srcOrd="1" destOrd="0" presId="urn:microsoft.com/office/officeart/2005/8/layout/vList3"/>
    <dgm:cxn modelId="{6697BB3C-0F6B-4E87-B273-007438FD78EA}" type="presParOf" srcId="{B227E4A3-9DAB-4B9D-89DC-B645F0147438}" destId="{8874F0D0-264C-4675-A0B2-D990EEE94B18}" srcOrd="7" destOrd="0" presId="urn:microsoft.com/office/officeart/2005/8/layout/vList3"/>
    <dgm:cxn modelId="{1CEDFAE8-C331-4C1C-9F3A-BFA23FBABD20}" type="presParOf" srcId="{B227E4A3-9DAB-4B9D-89DC-B645F0147438}" destId="{4E9B298F-82C7-497F-9D2C-B5D740D2EF2F}" srcOrd="8" destOrd="0" presId="urn:microsoft.com/office/officeart/2005/8/layout/vList3"/>
    <dgm:cxn modelId="{0251001E-97A3-44DD-BB17-4457C9F2EB23}" type="presParOf" srcId="{4E9B298F-82C7-497F-9D2C-B5D740D2EF2F}" destId="{08A54F64-701A-4C01-8A7F-5B500EE81EB4}" srcOrd="0" destOrd="0" presId="urn:microsoft.com/office/officeart/2005/8/layout/vList3"/>
    <dgm:cxn modelId="{CFE87D06-FBF7-4D61-836D-20BBFEC17E57}" type="presParOf" srcId="{4E9B298F-82C7-497F-9D2C-B5D740D2EF2F}" destId="{25601A8F-533E-4F67-ACF8-5C2C41E366B1}" srcOrd="1" destOrd="0" presId="urn:microsoft.com/office/officeart/2005/8/layout/vList3"/>
    <dgm:cxn modelId="{06D49445-44AF-422A-A762-56C78286AF4C}" type="presParOf" srcId="{B227E4A3-9DAB-4B9D-89DC-B645F0147438}" destId="{91877936-AD7D-4493-AEF4-58ECF1CBC83A}" srcOrd="9" destOrd="0" presId="urn:microsoft.com/office/officeart/2005/8/layout/vList3"/>
    <dgm:cxn modelId="{1F1D9F9E-18AA-4E3B-9173-63458B85C746}" type="presParOf" srcId="{B227E4A3-9DAB-4B9D-89DC-B645F0147438}" destId="{22D3B488-6554-4EA9-9C1C-276C314CFF6A}" srcOrd="10" destOrd="0" presId="urn:microsoft.com/office/officeart/2005/8/layout/vList3"/>
    <dgm:cxn modelId="{EBC511EA-EE1C-457E-83F7-679044DFF826}" type="presParOf" srcId="{22D3B488-6554-4EA9-9C1C-276C314CFF6A}" destId="{E13CBBBB-D2A5-4046-9D82-06AF4F4EB2AF}" srcOrd="0" destOrd="0" presId="urn:microsoft.com/office/officeart/2005/8/layout/vList3"/>
    <dgm:cxn modelId="{5492BF54-0825-49DC-B127-C43B92493DF1}" type="presParOf" srcId="{22D3B488-6554-4EA9-9C1C-276C314CFF6A}" destId="{CA0BCA50-5BF5-4E34-BE5F-33D86CD42373}" srcOrd="1" destOrd="0" presId="urn:microsoft.com/office/officeart/2005/8/layout/vList3"/>
    <dgm:cxn modelId="{F054CF18-10E1-4ABC-94B2-49BD8AB8539D}" type="presParOf" srcId="{B227E4A3-9DAB-4B9D-89DC-B645F0147438}" destId="{A7023FF8-2103-43DE-A51E-CCE46FA4E372}" srcOrd="11" destOrd="0" presId="urn:microsoft.com/office/officeart/2005/8/layout/vList3"/>
    <dgm:cxn modelId="{2F27E584-87DE-4291-944D-0CA6821E8478}" type="presParOf" srcId="{B227E4A3-9DAB-4B9D-89DC-B645F0147438}" destId="{40149B91-995C-43AC-8AEF-A312821FC47B}" srcOrd="12" destOrd="0" presId="urn:microsoft.com/office/officeart/2005/8/layout/vList3"/>
    <dgm:cxn modelId="{DBB6EB2C-0924-4F2F-AB18-237B76E2F6D8}" type="presParOf" srcId="{40149B91-995C-43AC-8AEF-A312821FC47B}" destId="{EF7B714B-2F44-4BD3-878F-81A82E33F7B1}" srcOrd="0" destOrd="0" presId="urn:microsoft.com/office/officeart/2005/8/layout/vList3"/>
    <dgm:cxn modelId="{CBBA95F4-F7F7-4C73-AE4D-A6FD6C686436}" type="presParOf" srcId="{40149B91-995C-43AC-8AEF-A312821FC47B}" destId="{B5FC24D4-7557-4D12-B43A-ACB4338C43CF}" srcOrd="1" destOrd="0" presId="urn:microsoft.com/office/officeart/2005/8/layout/vList3"/>
    <dgm:cxn modelId="{A55D147E-65B4-4729-A79F-A1128A8E3AE4}" type="presParOf" srcId="{B227E4A3-9DAB-4B9D-89DC-B645F0147438}" destId="{CFECEC0E-30B7-4B4C-ADB8-47529B79A165}" srcOrd="13" destOrd="0" presId="urn:microsoft.com/office/officeart/2005/8/layout/vList3"/>
    <dgm:cxn modelId="{67CDA6B4-AF6A-4DB6-BD4F-9EAA36F63ED5}" type="presParOf" srcId="{B227E4A3-9DAB-4B9D-89DC-B645F0147438}" destId="{D62C2154-3AD5-45E9-876B-F2E5D5EDC880}" srcOrd="14" destOrd="0" presId="urn:microsoft.com/office/officeart/2005/8/layout/vList3"/>
    <dgm:cxn modelId="{7420CE50-6B51-4831-B20E-6BFCC466A232}" type="presParOf" srcId="{D62C2154-3AD5-45E9-876B-F2E5D5EDC880}" destId="{7B3121C7-333F-4848-B126-F874AC9D90A4}" srcOrd="0" destOrd="0" presId="urn:microsoft.com/office/officeart/2005/8/layout/vList3"/>
    <dgm:cxn modelId="{D2270A6A-33F8-4E01-98EF-FD3F61B49F41}" type="presParOf" srcId="{D62C2154-3AD5-45E9-876B-F2E5D5EDC880}" destId="{25FE4897-1CBE-43B9-94AB-11AA05BB4B3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0EBCD85-9F67-4C27-85FC-43A1831D4C3D}" type="doc">
      <dgm:prSet loTypeId="urn:microsoft.com/office/officeart/2008/layout/VerticalCurvedList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72972330-D7DD-4420-B74F-CA120EDD6B22}">
      <dgm:prSet phldrT="[文本]" custT="1"/>
      <dgm:spPr/>
      <dgm:t>
        <a:bodyPr/>
        <a:lstStyle/>
        <a:p>
          <a:r>
            <a:rPr lang="en-US" altLang="zh-CN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1.1 </a:t>
          </a:r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绪论</a:t>
          </a:r>
        </a:p>
      </dgm:t>
    </dgm:pt>
    <dgm:pt modelId="{2E41EFFC-C22E-4ACF-92E0-D074739F3A2F}" type="parTrans" cxnId="{0C4D65D8-FD08-489B-B7D5-B22AA0DD5B6E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DBE74FD-4D22-4294-AF6F-78B4A601EF73}" type="sibTrans" cxnId="{0C4D65D8-FD08-489B-B7D5-B22AA0DD5B6E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7417EE5-5D75-4799-A274-E88E789D05E5}">
      <dgm:prSet phldrT="[文本]" custT="1"/>
      <dgm:spPr/>
      <dgm:t>
        <a:bodyPr/>
        <a:lstStyle/>
        <a:p>
          <a:r>
            <a:rPr lang="en-US" altLang="zh-CN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1.2 </a:t>
          </a:r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实时系统</a:t>
          </a:r>
        </a:p>
      </dgm:t>
    </dgm:pt>
    <dgm:pt modelId="{4D0FC421-AFEE-4599-823D-F47BC613977E}" type="parTrans" cxnId="{9F654439-4C94-4F08-99D5-E66BF42A548B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6E04479-36CD-4561-98BD-BD0472BA948E}" type="sibTrans" cxnId="{9F654439-4C94-4F08-99D5-E66BF42A548B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57D1CF7-EE63-47B7-8A5F-6E00946665C3}">
      <dgm:prSet phldrT="[文本]" custT="1"/>
      <dgm:spPr/>
      <dgm:t>
        <a:bodyPr/>
        <a:lstStyle/>
        <a:p>
          <a:r>
            <a:rPr lang="en-US" altLang="zh-CN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1.3 </a:t>
          </a:r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重要概念</a:t>
          </a:r>
        </a:p>
      </dgm:t>
    </dgm:pt>
    <dgm:pt modelId="{4A2148CD-4CAE-4FF1-B232-504E6B64F7E7}" type="parTrans" cxnId="{7D4FA8ED-E33A-476C-AF3D-CC38A391BF0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6739445-E6D9-461D-892A-C404FB5CE46E}" type="sibTrans" cxnId="{7D4FA8ED-E33A-476C-AF3D-CC38A391BF0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DE085A-0777-42B1-A925-A5468DAFDF55}">
      <dgm:prSet custT="1"/>
      <dgm:spPr/>
      <dgm:t>
        <a:bodyPr/>
        <a:lstStyle/>
        <a:p>
          <a:r>
            <a:rPr lang="en-US" altLang="zh-CN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1.4 </a:t>
          </a:r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发展趋势</a:t>
          </a:r>
        </a:p>
      </dgm:t>
    </dgm:pt>
    <dgm:pt modelId="{AE5A45A4-8919-4E60-8746-C2C8CDC473E6}" type="parTrans" cxnId="{B8A44DF6-D557-481E-817F-294D4ED9C56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B954B21-841A-4CD3-99CC-C5E4E521DB73}" type="sibTrans" cxnId="{B8A44DF6-D557-481E-817F-294D4ED9C56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AA9F561-4B00-4F2D-8C27-4455DF21B4A9}">
      <dgm:prSet custT="1"/>
      <dgm:spPr/>
      <dgm:t>
        <a:bodyPr/>
        <a:lstStyle/>
        <a:p>
          <a:r>
            <a:rPr lang="en-US" altLang="zh-CN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1.5 </a:t>
          </a:r>
          <a:r>
            <a:rPr lang="zh-CN" altLang="en-US" sz="32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嵌入式职业现状</a:t>
          </a:r>
        </a:p>
      </dgm:t>
    </dgm:pt>
    <dgm:pt modelId="{1561EE1B-ED13-4F56-B340-C55195156FA7}" type="parTrans" cxnId="{8A034253-6EB6-49FB-82AC-FF4707855833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C020E16-F290-427D-A796-1D66EBD23C11}" type="sibTrans" cxnId="{8A034253-6EB6-49FB-82AC-FF4707855833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581AB86-3223-45F7-9CCD-DBDD85FA4142}" type="pres">
      <dgm:prSet presAssocID="{F0EBCD85-9F67-4C27-85FC-43A1831D4C3D}" presName="Name0" presStyleCnt="0">
        <dgm:presLayoutVars>
          <dgm:chMax val="7"/>
          <dgm:chPref val="7"/>
          <dgm:dir/>
        </dgm:presLayoutVars>
      </dgm:prSet>
      <dgm:spPr/>
    </dgm:pt>
    <dgm:pt modelId="{721A102A-B650-4BE0-B8FF-04FA1E224DFE}" type="pres">
      <dgm:prSet presAssocID="{F0EBCD85-9F67-4C27-85FC-43A1831D4C3D}" presName="Name1" presStyleCnt="0"/>
      <dgm:spPr/>
    </dgm:pt>
    <dgm:pt modelId="{3820D282-9381-4F90-AB8D-5EBF8BE20B43}" type="pres">
      <dgm:prSet presAssocID="{F0EBCD85-9F67-4C27-85FC-43A1831D4C3D}" presName="cycle" presStyleCnt="0"/>
      <dgm:spPr/>
    </dgm:pt>
    <dgm:pt modelId="{13DEE20B-33FE-4A40-8386-66E77FC38004}" type="pres">
      <dgm:prSet presAssocID="{F0EBCD85-9F67-4C27-85FC-43A1831D4C3D}" presName="srcNode" presStyleLbl="node1" presStyleIdx="0" presStyleCnt="5"/>
      <dgm:spPr/>
    </dgm:pt>
    <dgm:pt modelId="{FF0B0F01-C492-4400-84A1-B087ED100727}" type="pres">
      <dgm:prSet presAssocID="{F0EBCD85-9F67-4C27-85FC-43A1831D4C3D}" presName="conn" presStyleLbl="parChTrans1D2" presStyleIdx="0" presStyleCnt="1"/>
      <dgm:spPr/>
    </dgm:pt>
    <dgm:pt modelId="{81B659BA-27E8-4FC9-AEC1-53092926E2C2}" type="pres">
      <dgm:prSet presAssocID="{F0EBCD85-9F67-4C27-85FC-43A1831D4C3D}" presName="extraNode" presStyleLbl="node1" presStyleIdx="0" presStyleCnt="5"/>
      <dgm:spPr/>
    </dgm:pt>
    <dgm:pt modelId="{8D37CF6B-2D83-44CD-8677-044F915DA7AB}" type="pres">
      <dgm:prSet presAssocID="{F0EBCD85-9F67-4C27-85FC-43A1831D4C3D}" presName="dstNode" presStyleLbl="node1" presStyleIdx="0" presStyleCnt="5"/>
      <dgm:spPr/>
    </dgm:pt>
    <dgm:pt modelId="{CD51801D-DCD2-479D-8CCB-7838A589CD79}" type="pres">
      <dgm:prSet presAssocID="{72972330-D7DD-4420-B74F-CA120EDD6B22}" presName="text_1" presStyleLbl="node1" presStyleIdx="0" presStyleCnt="5">
        <dgm:presLayoutVars>
          <dgm:bulletEnabled val="1"/>
        </dgm:presLayoutVars>
      </dgm:prSet>
      <dgm:spPr/>
    </dgm:pt>
    <dgm:pt modelId="{74D06646-3715-4F91-AE7F-A9AC302EBD3C}" type="pres">
      <dgm:prSet presAssocID="{72972330-D7DD-4420-B74F-CA120EDD6B22}" presName="accent_1" presStyleCnt="0"/>
      <dgm:spPr/>
    </dgm:pt>
    <dgm:pt modelId="{57C3BB76-F6F7-4B5B-840B-99721898744F}" type="pres">
      <dgm:prSet presAssocID="{72972330-D7DD-4420-B74F-CA120EDD6B22}" presName="accentRepeatNode" presStyleLbl="solidFgAcc1" presStyleIdx="0" presStyleCnt="5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gm:spPr>
    </dgm:pt>
    <dgm:pt modelId="{5DEAA310-5971-441A-A5CF-157D7E4C0AFC}" type="pres">
      <dgm:prSet presAssocID="{57417EE5-5D75-4799-A274-E88E789D05E5}" presName="text_2" presStyleLbl="node1" presStyleIdx="1" presStyleCnt="5">
        <dgm:presLayoutVars>
          <dgm:bulletEnabled val="1"/>
        </dgm:presLayoutVars>
      </dgm:prSet>
      <dgm:spPr/>
    </dgm:pt>
    <dgm:pt modelId="{DED9A516-F6E1-496A-89BE-2BC292F6481D}" type="pres">
      <dgm:prSet presAssocID="{57417EE5-5D75-4799-A274-E88E789D05E5}" presName="accent_2" presStyleCnt="0"/>
      <dgm:spPr/>
    </dgm:pt>
    <dgm:pt modelId="{0A03491F-E9DE-4AE0-AF08-434FC44470B6}" type="pres">
      <dgm:prSet presAssocID="{57417EE5-5D75-4799-A274-E88E789D05E5}" presName="accentRepeatNode" presStyleLbl="solidFgAcc1" presStyleIdx="1" presStyleCnt="5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gm:spPr>
    </dgm:pt>
    <dgm:pt modelId="{7F05730B-3CA6-4A48-8391-49942C943899}" type="pres">
      <dgm:prSet presAssocID="{E57D1CF7-EE63-47B7-8A5F-6E00946665C3}" presName="text_3" presStyleLbl="node1" presStyleIdx="2" presStyleCnt="5">
        <dgm:presLayoutVars>
          <dgm:bulletEnabled val="1"/>
        </dgm:presLayoutVars>
      </dgm:prSet>
      <dgm:spPr/>
    </dgm:pt>
    <dgm:pt modelId="{C115059E-D15A-46E4-BB86-41C4E8B032BC}" type="pres">
      <dgm:prSet presAssocID="{E57D1CF7-EE63-47B7-8A5F-6E00946665C3}" presName="accent_3" presStyleCnt="0"/>
      <dgm:spPr/>
    </dgm:pt>
    <dgm:pt modelId="{4814A255-3D67-4F07-8063-4D46DFA982FE}" type="pres">
      <dgm:prSet presAssocID="{E57D1CF7-EE63-47B7-8A5F-6E00946665C3}" presName="accentRepeatNode" presStyleLbl="solidFgAcc1" presStyleIdx="2" presStyleCnt="5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gm:spPr>
    </dgm:pt>
    <dgm:pt modelId="{4631B3E2-BD45-40C7-BBBE-97E7383F579B}" type="pres">
      <dgm:prSet presAssocID="{40DE085A-0777-42B1-A925-A5468DAFDF55}" presName="text_4" presStyleLbl="node1" presStyleIdx="3" presStyleCnt="5">
        <dgm:presLayoutVars>
          <dgm:bulletEnabled val="1"/>
        </dgm:presLayoutVars>
      </dgm:prSet>
      <dgm:spPr/>
    </dgm:pt>
    <dgm:pt modelId="{69D6C7F7-509C-4DEC-B7DB-D92E8D3A9EB1}" type="pres">
      <dgm:prSet presAssocID="{40DE085A-0777-42B1-A925-A5468DAFDF55}" presName="accent_4" presStyleCnt="0"/>
      <dgm:spPr/>
    </dgm:pt>
    <dgm:pt modelId="{96CB7A0B-0B0F-456E-B3D2-97DAB7BFE2F3}" type="pres">
      <dgm:prSet presAssocID="{40DE085A-0777-42B1-A925-A5468DAFDF55}" presName="accentRepeatNode" presStyleLbl="solidFgAcc1" presStyleIdx="3" presStyleCnt="5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gm:spPr>
    </dgm:pt>
    <dgm:pt modelId="{FCA9AB0E-4516-4C52-AA1A-B2BC7D11791A}" type="pres">
      <dgm:prSet presAssocID="{2AA9F561-4B00-4F2D-8C27-4455DF21B4A9}" presName="text_5" presStyleLbl="node1" presStyleIdx="4" presStyleCnt="5">
        <dgm:presLayoutVars>
          <dgm:bulletEnabled val="1"/>
        </dgm:presLayoutVars>
      </dgm:prSet>
      <dgm:spPr/>
    </dgm:pt>
    <dgm:pt modelId="{2E37F63D-31A4-47C9-A68D-4865725199C4}" type="pres">
      <dgm:prSet presAssocID="{2AA9F561-4B00-4F2D-8C27-4455DF21B4A9}" presName="accent_5" presStyleCnt="0"/>
      <dgm:spPr/>
    </dgm:pt>
    <dgm:pt modelId="{B35EE553-8E31-4BD7-B395-695880DFE967}" type="pres">
      <dgm:prSet presAssocID="{2AA9F561-4B00-4F2D-8C27-4455DF21B4A9}" presName="accentRepeatNode" presStyleLbl="solidFgAcc1" presStyleIdx="4" presStyleCnt="5"/>
      <dgm:spPr>
        <a:blipFill rotWithShape="0">
          <a:blip xmlns:r="http://schemas.openxmlformats.org/officeDocument/2006/relationships" r:embed="rId1"/>
          <a:stretch>
            <a:fillRect/>
          </a:stretch>
        </a:blipFill>
        <a:ln>
          <a:noFill/>
        </a:ln>
        <a:effectLst>
          <a:outerShdw blurRad="44450" dist="27940" dir="5400000" algn="ctr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gm:spPr>
    </dgm:pt>
  </dgm:ptLst>
  <dgm:cxnLst>
    <dgm:cxn modelId="{BBD25623-4739-4C49-927A-53C252CAD68B}" type="presOf" srcId="{72972330-D7DD-4420-B74F-CA120EDD6B22}" destId="{CD51801D-DCD2-479D-8CCB-7838A589CD79}" srcOrd="0" destOrd="0" presId="urn:microsoft.com/office/officeart/2008/layout/VerticalCurvedList"/>
    <dgm:cxn modelId="{9F654439-4C94-4F08-99D5-E66BF42A548B}" srcId="{F0EBCD85-9F67-4C27-85FC-43A1831D4C3D}" destId="{57417EE5-5D75-4799-A274-E88E789D05E5}" srcOrd="1" destOrd="0" parTransId="{4D0FC421-AFEE-4599-823D-F47BC613977E}" sibTransId="{66E04479-36CD-4561-98BD-BD0472BA948E}"/>
    <dgm:cxn modelId="{E88A2173-4148-43B7-9015-11177D278D5A}" type="presOf" srcId="{40DE085A-0777-42B1-A925-A5468DAFDF55}" destId="{4631B3E2-BD45-40C7-BBBE-97E7383F579B}" srcOrd="0" destOrd="0" presId="urn:microsoft.com/office/officeart/2008/layout/VerticalCurvedList"/>
    <dgm:cxn modelId="{8A034253-6EB6-49FB-82AC-FF4707855833}" srcId="{F0EBCD85-9F67-4C27-85FC-43A1831D4C3D}" destId="{2AA9F561-4B00-4F2D-8C27-4455DF21B4A9}" srcOrd="4" destOrd="0" parTransId="{1561EE1B-ED13-4F56-B340-C55195156FA7}" sibTransId="{FC020E16-F290-427D-A796-1D66EBD23C11}"/>
    <dgm:cxn modelId="{7A486891-D0BF-4E6F-9BD6-44340DD94BAD}" type="presOf" srcId="{BDBE74FD-4D22-4294-AF6F-78B4A601EF73}" destId="{FF0B0F01-C492-4400-84A1-B087ED100727}" srcOrd="0" destOrd="0" presId="urn:microsoft.com/office/officeart/2008/layout/VerticalCurvedList"/>
    <dgm:cxn modelId="{A6580294-3DAD-4ACA-AFC2-B253F1397709}" type="presOf" srcId="{E57D1CF7-EE63-47B7-8A5F-6E00946665C3}" destId="{7F05730B-3CA6-4A48-8391-49942C943899}" srcOrd="0" destOrd="0" presId="urn:microsoft.com/office/officeart/2008/layout/VerticalCurvedList"/>
    <dgm:cxn modelId="{23C760CF-E430-49CA-B692-80F08B94AE67}" type="presOf" srcId="{57417EE5-5D75-4799-A274-E88E789D05E5}" destId="{5DEAA310-5971-441A-A5CF-157D7E4C0AFC}" srcOrd="0" destOrd="0" presId="urn:microsoft.com/office/officeart/2008/layout/VerticalCurvedList"/>
    <dgm:cxn modelId="{0C4D65D8-FD08-489B-B7D5-B22AA0DD5B6E}" srcId="{F0EBCD85-9F67-4C27-85FC-43A1831D4C3D}" destId="{72972330-D7DD-4420-B74F-CA120EDD6B22}" srcOrd="0" destOrd="0" parTransId="{2E41EFFC-C22E-4ACF-92E0-D074739F3A2F}" sibTransId="{BDBE74FD-4D22-4294-AF6F-78B4A601EF73}"/>
    <dgm:cxn modelId="{B8E28BE3-5F85-48AB-83D3-C640AB267C8D}" type="presOf" srcId="{2AA9F561-4B00-4F2D-8C27-4455DF21B4A9}" destId="{FCA9AB0E-4516-4C52-AA1A-B2BC7D11791A}" srcOrd="0" destOrd="0" presId="urn:microsoft.com/office/officeart/2008/layout/VerticalCurvedList"/>
    <dgm:cxn modelId="{41EB24E7-07FC-47F8-9F22-4DBAEFB0FE3A}" type="presOf" srcId="{F0EBCD85-9F67-4C27-85FC-43A1831D4C3D}" destId="{0581AB86-3223-45F7-9CCD-DBDD85FA4142}" srcOrd="0" destOrd="0" presId="urn:microsoft.com/office/officeart/2008/layout/VerticalCurvedList"/>
    <dgm:cxn modelId="{7D4FA8ED-E33A-476C-AF3D-CC38A391BF06}" srcId="{F0EBCD85-9F67-4C27-85FC-43A1831D4C3D}" destId="{E57D1CF7-EE63-47B7-8A5F-6E00946665C3}" srcOrd="2" destOrd="0" parTransId="{4A2148CD-4CAE-4FF1-B232-504E6B64F7E7}" sibTransId="{B6739445-E6D9-461D-892A-C404FB5CE46E}"/>
    <dgm:cxn modelId="{B8A44DF6-D557-481E-817F-294D4ED9C566}" srcId="{F0EBCD85-9F67-4C27-85FC-43A1831D4C3D}" destId="{40DE085A-0777-42B1-A925-A5468DAFDF55}" srcOrd="3" destOrd="0" parTransId="{AE5A45A4-8919-4E60-8746-C2C8CDC473E6}" sibTransId="{2B954B21-841A-4CD3-99CC-C5E4E521DB73}"/>
    <dgm:cxn modelId="{1C4C554D-FCEC-4A15-998A-74CD0188A0E1}" type="presParOf" srcId="{0581AB86-3223-45F7-9CCD-DBDD85FA4142}" destId="{721A102A-B650-4BE0-B8FF-04FA1E224DFE}" srcOrd="0" destOrd="0" presId="urn:microsoft.com/office/officeart/2008/layout/VerticalCurvedList"/>
    <dgm:cxn modelId="{EC05E90C-97E6-4FCE-AE71-0E7318762D8F}" type="presParOf" srcId="{721A102A-B650-4BE0-B8FF-04FA1E224DFE}" destId="{3820D282-9381-4F90-AB8D-5EBF8BE20B43}" srcOrd="0" destOrd="0" presId="urn:microsoft.com/office/officeart/2008/layout/VerticalCurvedList"/>
    <dgm:cxn modelId="{353F3B92-F2B8-43C4-B670-F71D933EE5B0}" type="presParOf" srcId="{3820D282-9381-4F90-AB8D-5EBF8BE20B43}" destId="{13DEE20B-33FE-4A40-8386-66E77FC38004}" srcOrd="0" destOrd="0" presId="urn:microsoft.com/office/officeart/2008/layout/VerticalCurvedList"/>
    <dgm:cxn modelId="{E2E45D01-AD55-48E0-9342-87601E6AECC2}" type="presParOf" srcId="{3820D282-9381-4F90-AB8D-5EBF8BE20B43}" destId="{FF0B0F01-C492-4400-84A1-B087ED100727}" srcOrd="1" destOrd="0" presId="urn:microsoft.com/office/officeart/2008/layout/VerticalCurvedList"/>
    <dgm:cxn modelId="{FD7039AF-1647-4180-B1AB-274AECC5FE17}" type="presParOf" srcId="{3820D282-9381-4F90-AB8D-5EBF8BE20B43}" destId="{81B659BA-27E8-4FC9-AEC1-53092926E2C2}" srcOrd="2" destOrd="0" presId="urn:microsoft.com/office/officeart/2008/layout/VerticalCurvedList"/>
    <dgm:cxn modelId="{E163DCAD-C8B3-4026-A8D8-A1C1493FE200}" type="presParOf" srcId="{3820D282-9381-4F90-AB8D-5EBF8BE20B43}" destId="{8D37CF6B-2D83-44CD-8677-044F915DA7AB}" srcOrd="3" destOrd="0" presId="urn:microsoft.com/office/officeart/2008/layout/VerticalCurvedList"/>
    <dgm:cxn modelId="{23DF368F-733E-4481-B194-8D24F1187A79}" type="presParOf" srcId="{721A102A-B650-4BE0-B8FF-04FA1E224DFE}" destId="{CD51801D-DCD2-479D-8CCB-7838A589CD79}" srcOrd="1" destOrd="0" presId="urn:microsoft.com/office/officeart/2008/layout/VerticalCurvedList"/>
    <dgm:cxn modelId="{ADFC0CBA-E8EC-4E75-B58E-8E004D32035B}" type="presParOf" srcId="{721A102A-B650-4BE0-B8FF-04FA1E224DFE}" destId="{74D06646-3715-4F91-AE7F-A9AC302EBD3C}" srcOrd="2" destOrd="0" presId="urn:microsoft.com/office/officeart/2008/layout/VerticalCurvedList"/>
    <dgm:cxn modelId="{AA0C4A4F-8544-4D6C-98A7-2C6BCBFBB1D6}" type="presParOf" srcId="{74D06646-3715-4F91-AE7F-A9AC302EBD3C}" destId="{57C3BB76-F6F7-4B5B-840B-99721898744F}" srcOrd="0" destOrd="0" presId="urn:microsoft.com/office/officeart/2008/layout/VerticalCurvedList"/>
    <dgm:cxn modelId="{88BED1E0-91B4-480D-94BE-10B18C24AC7F}" type="presParOf" srcId="{721A102A-B650-4BE0-B8FF-04FA1E224DFE}" destId="{5DEAA310-5971-441A-A5CF-157D7E4C0AFC}" srcOrd="3" destOrd="0" presId="urn:microsoft.com/office/officeart/2008/layout/VerticalCurvedList"/>
    <dgm:cxn modelId="{EB8EBDAF-ED72-492C-9E0E-4A670AB1EF78}" type="presParOf" srcId="{721A102A-B650-4BE0-B8FF-04FA1E224DFE}" destId="{DED9A516-F6E1-496A-89BE-2BC292F6481D}" srcOrd="4" destOrd="0" presId="urn:microsoft.com/office/officeart/2008/layout/VerticalCurvedList"/>
    <dgm:cxn modelId="{32860546-9EF3-49FC-9D00-8D95B8ABFEB8}" type="presParOf" srcId="{DED9A516-F6E1-496A-89BE-2BC292F6481D}" destId="{0A03491F-E9DE-4AE0-AF08-434FC44470B6}" srcOrd="0" destOrd="0" presId="urn:microsoft.com/office/officeart/2008/layout/VerticalCurvedList"/>
    <dgm:cxn modelId="{8E299D84-FF8A-401D-90E7-13C8FD113E1C}" type="presParOf" srcId="{721A102A-B650-4BE0-B8FF-04FA1E224DFE}" destId="{7F05730B-3CA6-4A48-8391-49942C943899}" srcOrd="5" destOrd="0" presId="urn:microsoft.com/office/officeart/2008/layout/VerticalCurvedList"/>
    <dgm:cxn modelId="{AEF811D9-2E87-4509-B697-7586C916B9E4}" type="presParOf" srcId="{721A102A-B650-4BE0-B8FF-04FA1E224DFE}" destId="{C115059E-D15A-46E4-BB86-41C4E8B032BC}" srcOrd="6" destOrd="0" presId="urn:microsoft.com/office/officeart/2008/layout/VerticalCurvedList"/>
    <dgm:cxn modelId="{51C3FD27-BE49-4E2D-9E39-EA5C744B0815}" type="presParOf" srcId="{C115059E-D15A-46E4-BB86-41C4E8B032BC}" destId="{4814A255-3D67-4F07-8063-4D46DFA982FE}" srcOrd="0" destOrd="0" presId="urn:microsoft.com/office/officeart/2008/layout/VerticalCurvedList"/>
    <dgm:cxn modelId="{502CE1C5-EA4B-40BA-9992-F50F0886282D}" type="presParOf" srcId="{721A102A-B650-4BE0-B8FF-04FA1E224DFE}" destId="{4631B3E2-BD45-40C7-BBBE-97E7383F579B}" srcOrd="7" destOrd="0" presId="urn:microsoft.com/office/officeart/2008/layout/VerticalCurvedList"/>
    <dgm:cxn modelId="{CB5EB2E5-1D16-43BA-9FB1-6C5E076891A2}" type="presParOf" srcId="{721A102A-B650-4BE0-B8FF-04FA1E224DFE}" destId="{69D6C7F7-509C-4DEC-B7DB-D92E8D3A9EB1}" srcOrd="8" destOrd="0" presId="urn:microsoft.com/office/officeart/2008/layout/VerticalCurvedList"/>
    <dgm:cxn modelId="{2C439B40-9A38-438A-894E-E50D6C724925}" type="presParOf" srcId="{69D6C7F7-509C-4DEC-B7DB-D92E8D3A9EB1}" destId="{96CB7A0B-0B0F-456E-B3D2-97DAB7BFE2F3}" srcOrd="0" destOrd="0" presId="urn:microsoft.com/office/officeart/2008/layout/VerticalCurvedList"/>
    <dgm:cxn modelId="{7381B043-B64A-4D82-B28E-3B26C93F7C27}" type="presParOf" srcId="{721A102A-B650-4BE0-B8FF-04FA1E224DFE}" destId="{FCA9AB0E-4516-4C52-AA1A-B2BC7D11791A}" srcOrd="9" destOrd="0" presId="urn:microsoft.com/office/officeart/2008/layout/VerticalCurvedList"/>
    <dgm:cxn modelId="{90312815-685F-4034-815C-B35905001C26}" type="presParOf" srcId="{721A102A-B650-4BE0-B8FF-04FA1E224DFE}" destId="{2E37F63D-31A4-47C9-A68D-4865725199C4}" srcOrd="10" destOrd="0" presId="urn:microsoft.com/office/officeart/2008/layout/VerticalCurvedList"/>
    <dgm:cxn modelId="{F655EA7B-0407-4F20-9930-285063877F32}" type="presParOf" srcId="{2E37F63D-31A4-47C9-A68D-4865725199C4}" destId="{B35EE553-8E31-4BD7-B395-695880DFE96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AE61A4C6-5B77-47A5-9C1F-86EC79F4DD8C}" type="doc">
      <dgm:prSet loTypeId="urn:microsoft.com/office/officeart/2005/8/layout/chevron2" loCatId="list" qsTypeId="urn:microsoft.com/office/officeart/2005/8/quickstyle/3d2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2455CA59-AA90-4AC8-B0A0-8595D6A1B4FC}">
      <dgm:prSet phldrT="[文本]" phldr="1" custT="1"/>
      <dgm:spPr/>
      <dgm:t>
        <a:bodyPr/>
        <a:lstStyle/>
        <a:p>
          <a:endParaRPr lang="zh-CN" altLang="en-US" sz="105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259E456-E47F-41A9-96DE-3D09B6283FE6}" type="parTrans" cxnId="{B17F9CA9-8E64-4686-94D0-19D4495B5A61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708BCA7-834E-4783-91FD-14CCCBE90A93}" type="sibTrans" cxnId="{B17F9CA9-8E64-4686-94D0-19D4495B5A61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56E1EC7-2B35-4856-BB12-0F19684B89A4}">
      <dgm:prSet phldrT="[文本]" custT="1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</dgm:spPr>
      <dgm:t>
        <a:bodyPr/>
        <a:lstStyle/>
        <a:p>
          <a:r>
            <a:rPr lang="zh-CN" altLang="en-US" sz="24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嵌入式系统的定义</a:t>
          </a:r>
        </a:p>
      </dgm:t>
    </dgm:pt>
    <dgm:pt modelId="{8495A61B-CCCE-44DB-8DA4-E3C2C232787E}" type="parTrans" cxnId="{078B5AF5-799D-48B8-AB0C-537D45D3FA8C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E5587D0-AFF8-4FAE-9867-D06B1CE98970}" type="sibTrans" cxnId="{078B5AF5-799D-48B8-AB0C-537D45D3FA8C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E6A7CB2-478A-496D-A1C2-F3F2E5200E5D}">
      <dgm:prSet phldrT="[文本]" phldr="1" custT="1"/>
      <dgm:spPr/>
      <dgm:t>
        <a:bodyPr/>
        <a:lstStyle/>
        <a:p>
          <a:endParaRPr lang="zh-CN" altLang="en-US" sz="105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680CB95-9C25-4E9F-977C-D98B01B319BF}" type="parTrans" cxnId="{EEEA7C8C-0D10-4B65-90A4-224E6D3C35B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A45A564-705F-49CA-B576-FBA853A75761}" type="sibTrans" cxnId="{EEEA7C8C-0D10-4B65-90A4-224E6D3C35B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74F0135-77BC-4465-8BB2-99532FA09792}">
      <dgm:prSet phldrT="[文本]" custT="1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</dgm:spPr>
      <dgm:t>
        <a:bodyPr/>
        <a:lstStyle/>
        <a:p>
          <a:r>
            <a:rPr lang="zh-CN" altLang="en-US" sz="24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嵌入式系统的组成</a:t>
          </a:r>
        </a:p>
      </dgm:t>
    </dgm:pt>
    <dgm:pt modelId="{3800A762-974E-4CC7-89A5-F5329A076EE4}" type="parTrans" cxnId="{369FC53B-575C-4B34-A069-0CA9AFF6058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3662796-7E8D-4BDD-935A-F99F071C4BEF}" type="sibTrans" cxnId="{369FC53B-575C-4B34-A069-0CA9AFF6058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5804B2B-296C-489E-845A-45DF50FA357D}">
      <dgm:prSet phldrT="[文本]" phldr="1" custT="1"/>
      <dgm:spPr/>
      <dgm:t>
        <a:bodyPr/>
        <a:lstStyle/>
        <a:p>
          <a:endParaRPr lang="zh-CN" altLang="en-US" sz="105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1368651-2938-447F-984C-8C823BE8E1D7}" type="parTrans" cxnId="{4BB9768E-60F0-4E84-A0BE-61EDEF5A7B5B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28B56E0-B513-45DF-8BE0-3EB46FCED81D}" type="sibTrans" cxnId="{4BB9768E-60F0-4E84-A0BE-61EDEF5A7B5B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3AEED69-D9D2-4C88-9226-D5970FFB06CD}">
      <dgm:prSet phldrT="[文本]" custT="1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</dgm:spPr>
      <dgm:t>
        <a:bodyPr/>
        <a:lstStyle/>
        <a:p>
          <a:r>
            <a:rPr lang="zh-CN" altLang="en-US" sz="24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嵌入式系统的分类</a:t>
          </a:r>
        </a:p>
      </dgm:t>
    </dgm:pt>
    <dgm:pt modelId="{19C3602B-92A8-4561-B006-49300DEB84A1}" type="parTrans" cxnId="{7BFFB2FF-60CC-4BAB-A2C7-5052EA1993C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6541AD8-37E9-4913-8428-922391E687ED}" type="sibTrans" cxnId="{7BFFB2FF-60CC-4BAB-A2C7-5052EA1993C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6935B94-0832-4B02-8D06-E43DFF72411C}">
      <dgm:prSet custT="1"/>
      <dgm:spPr/>
      <dgm:t>
        <a:bodyPr/>
        <a:lstStyle/>
        <a:p>
          <a:endParaRPr lang="zh-CN" altLang="en-US" sz="105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4E7A43A-B891-4E14-8BF2-91A716F66328}" type="parTrans" cxnId="{9C62D0B3-4F94-4390-851D-1068F1095EE0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AA371B5-0710-4C81-8359-65C791D539D2}" type="sibTrans" cxnId="{9C62D0B3-4F94-4390-851D-1068F1095EE0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D7A1475-84CC-49A1-BFAA-8A8F4E2967D0}">
      <dgm:prSet custT="1"/>
      <dgm:spPr/>
      <dgm:t>
        <a:bodyPr/>
        <a:lstStyle/>
        <a:p>
          <a:endParaRPr lang="zh-CN" altLang="en-US" sz="105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2C64A6B-8258-46EE-957E-602A5F05C406}" type="parTrans" cxnId="{61DD7C55-F1DB-4CEC-8CAC-5E73F2689B9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616EEDD-DAC6-4287-8DC4-4FCF95A326B5}" type="sibTrans" cxnId="{61DD7C55-F1DB-4CEC-8CAC-5E73F2689B9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EB04A10-0901-4B40-8675-4E973E94D7B5}">
      <dgm:prSet custT="1"/>
      <dgm:spPr/>
      <dgm:t>
        <a:bodyPr/>
        <a:lstStyle/>
        <a:p>
          <a:endParaRPr lang="zh-CN" altLang="en-US" sz="105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06095E3-CD9A-425E-8259-8107F74D1893}" type="parTrans" cxnId="{E2393840-061C-4573-8F85-1EE0A622F9ED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42947FF-8679-4DF2-A7DB-E9FFC25008CC}" type="sibTrans" cxnId="{E2393840-061C-4573-8F85-1EE0A622F9ED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411A0E2-7C38-44BF-9A2A-34D5698AE0E4}">
      <dgm:prSet custT="1"/>
      <dgm:spPr/>
      <dgm:t>
        <a:bodyPr/>
        <a:lstStyle/>
        <a:p>
          <a:endParaRPr lang="zh-CN" altLang="en-US" sz="105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8A112A4-0105-41DD-93C1-601B3273F4CE}" type="parTrans" cxnId="{926D4807-3607-49E1-A712-29C6143F89E2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E1C928B-F290-4733-A323-844653CF4B67}" type="sibTrans" cxnId="{926D4807-3607-49E1-A712-29C6143F89E2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9559A2C-8084-4B0D-A57D-260001881030}">
      <dgm:prSet custT="1"/>
      <dgm:spPr/>
      <dgm:t>
        <a:bodyPr/>
        <a:lstStyle/>
        <a:p>
          <a:endParaRPr lang="zh-CN" altLang="en-US" sz="105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A202085-B60E-4A27-90E4-F01D79917110}" type="parTrans" cxnId="{50806F47-4BD1-402E-83F8-DA25CED163E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4F5F260-2B4E-42C9-9B0E-57AE592C89AF}" type="sibTrans" cxnId="{50806F47-4BD1-402E-83F8-DA25CED163E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FBC9120-00BB-41FC-9B2D-071CDF4191CE}">
      <dgm:prSet custT="1"/>
      <dgm:spPr/>
      <dgm:t>
        <a:bodyPr/>
        <a:lstStyle/>
        <a:p>
          <a:endParaRPr lang="zh-CN" altLang="en-US" sz="105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B9792E-8E6C-4AC2-8020-E054703AA7B8}" type="parTrans" cxnId="{60475E04-00B8-4AB7-9EEE-259625E3F50D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21418D4-7C8E-47D1-9AA1-EC698D033243}" type="sibTrans" cxnId="{60475E04-00B8-4AB7-9EEE-259625E3F50D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937714-EB6D-4B40-86AA-7D64AAA1B5AE}">
      <dgm:prSet custT="1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</dgm:spPr>
      <dgm:t>
        <a:bodyPr/>
        <a:lstStyle/>
        <a:p>
          <a:r>
            <a:rPr lang="zh-CN" altLang="en-US" sz="24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嵌入式系统的特点</a:t>
          </a:r>
        </a:p>
      </dgm:t>
    </dgm:pt>
    <dgm:pt modelId="{53E39577-4DC5-4304-ACB9-C9E50F017FD6}" type="parTrans" cxnId="{91DE1EB2-1592-4713-9602-EF2E7562FEA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898F257-A522-4A80-A798-B433F25021D1}" type="sibTrans" cxnId="{91DE1EB2-1592-4713-9602-EF2E7562FEA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CA1D720-A891-44AE-AA32-0784E3E5C6A6}">
      <dgm:prSet custT="1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</dgm:spPr>
      <dgm:t>
        <a:bodyPr/>
        <a:lstStyle/>
        <a:p>
          <a:r>
            <a:rPr lang="zh-CN" altLang="en-US" sz="24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嵌入式处理器典型技术</a:t>
          </a:r>
        </a:p>
      </dgm:t>
    </dgm:pt>
    <dgm:pt modelId="{6A6FFBB4-8E75-450B-A54A-0F1105A71F5C}" type="parTrans" cxnId="{960FFB2C-4254-4DD6-BD8E-FB22F8C8620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3F9DE17-8CF8-4681-923C-5171570E69DB}" type="sibTrans" cxnId="{960FFB2C-4254-4DD6-BD8E-FB22F8C8620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126CC64-C6B6-4D7E-A96B-F13CAF35CAC2}">
      <dgm:prSet custT="1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</dgm:spPr>
      <dgm:t>
        <a:bodyPr/>
        <a:lstStyle/>
        <a:p>
          <a:r>
            <a:rPr lang="zh-CN" altLang="en-US" sz="24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主流嵌入式处理器</a:t>
          </a:r>
        </a:p>
      </dgm:t>
    </dgm:pt>
    <dgm:pt modelId="{D04ACF45-6BBA-40F4-A1E8-780AE3C04CE9}" type="parTrans" cxnId="{29660021-C682-407E-98FE-7163DD0CAFBA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91E43B0-2815-4362-8319-00AB2D0AE1A5}" type="sibTrans" cxnId="{29660021-C682-407E-98FE-7163DD0CAFBA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051E407-1E0D-4F2C-BF55-83FF7DA563C8}">
      <dgm:prSet custT="1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</dgm:spPr>
      <dgm:t>
        <a:bodyPr/>
        <a:lstStyle/>
        <a:p>
          <a:r>
            <a:rPr lang="zh-CN" altLang="en-US" sz="24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嵌入式系统的发展趋势</a:t>
          </a:r>
        </a:p>
      </dgm:t>
    </dgm:pt>
    <dgm:pt modelId="{147FFAA2-434D-4CAE-B061-0214370DD525}" type="parTrans" cxnId="{EB908B41-FA81-493F-8DEB-AF5099470831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412CFDD-6BBF-460C-AC74-7A8BF3A9BE52}" type="sibTrans" cxnId="{EB908B41-FA81-493F-8DEB-AF5099470831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F980C71-531C-47B0-B684-C50190E4E169}">
      <dgm:prSet custT="1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</dgm:spPr>
      <dgm:t>
        <a:bodyPr/>
        <a:lstStyle/>
        <a:p>
          <a:r>
            <a:rPr lang="zh-CN" altLang="en-US" sz="24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嵌入式系统的研究领域</a:t>
          </a:r>
        </a:p>
      </dgm:t>
    </dgm:pt>
    <dgm:pt modelId="{6074664D-7FEF-46C1-9DAB-599569FAE4AD}" type="parTrans" cxnId="{49E2178C-6988-42F8-9A79-5C5E56CC34DA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CDB61C4-64D7-4C87-9F29-AAEABFABD7D6}" type="sibTrans" cxnId="{49E2178C-6988-42F8-9A79-5C5E56CC34DA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20A8266-B9E5-4721-B9F9-CA11EB579F9D}">
      <dgm:prSet custT="1"/>
      <dgm:spPr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</dgm:spPr>
      <dgm:t>
        <a:bodyPr/>
        <a:lstStyle/>
        <a:p>
          <a:r>
            <a:rPr lang="zh-CN" altLang="en-US" sz="2400" b="1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本讲习题</a:t>
          </a:r>
        </a:p>
      </dgm:t>
    </dgm:pt>
    <dgm:pt modelId="{EC740520-F359-4AB0-AB02-F204C2325D97}" type="parTrans" cxnId="{53FB6181-F4A2-4717-8146-4C2E3FB88839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F67083C-DD07-45EB-833E-CBA087F64A33}" type="sibTrans" cxnId="{53FB6181-F4A2-4717-8146-4C2E3FB88839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19CA42D-9366-4B9E-84FB-2497CB9648A4}" type="pres">
      <dgm:prSet presAssocID="{AE61A4C6-5B77-47A5-9C1F-86EC79F4DD8C}" presName="linearFlow" presStyleCnt="0">
        <dgm:presLayoutVars>
          <dgm:dir/>
          <dgm:animLvl val="lvl"/>
          <dgm:resizeHandles val="exact"/>
        </dgm:presLayoutVars>
      </dgm:prSet>
      <dgm:spPr/>
    </dgm:pt>
    <dgm:pt modelId="{EB527D99-931E-4997-8F17-6150B605ABBF}" type="pres">
      <dgm:prSet presAssocID="{2455CA59-AA90-4AC8-B0A0-8595D6A1B4FC}" presName="composite" presStyleCnt="0"/>
      <dgm:spPr/>
    </dgm:pt>
    <dgm:pt modelId="{39E9FF99-5736-4CD4-AEF9-43D8D0E3CEB9}" type="pres">
      <dgm:prSet presAssocID="{2455CA59-AA90-4AC8-B0A0-8595D6A1B4FC}" presName="parentText" presStyleLbl="alignNode1" presStyleIdx="0" presStyleCnt="9">
        <dgm:presLayoutVars>
          <dgm:chMax val="1"/>
          <dgm:bulletEnabled val="1"/>
        </dgm:presLayoutVars>
      </dgm:prSet>
      <dgm:spPr/>
    </dgm:pt>
    <dgm:pt modelId="{D152D4CB-1A1D-4E22-A723-669E9D93987C}" type="pres">
      <dgm:prSet presAssocID="{2455CA59-AA90-4AC8-B0A0-8595D6A1B4FC}" presName="descendantText" presStyleLbl="alignAcc1" presStyleIdx="0" presStyleCnt="9">
        <dgm:presLayoutVars>
          <dgm:bulletEnabled val="1"/>
        </dgm:presLayoutVars>
      </dgm:prSet>
      <dgm:spPr/>
    </dgm:pt>
    <dgm:pt modelId="{E5837CD0-236E-4E6E-BAEF-68747C5AC004}" type="pres">
      <dgm:prSet presAssocID="{6708BCA7-834E-4783-91FD-14CCCBE90A93}" presName="sp" presStyleCnt="0"/>
      <dgm:spPr/>
    </dgm:pt>
    <dgm:pt modelId="{8BCED4EE-E0BF-4285-9E63-5BC83F2CB7B6}" type="pres">
      <dgm:prSet presAssocID="{8E6A7CB2-478A-496D-A1C2-F3F2E5200E5D}" presName="composite" presStyleCnt="0"/>
      <dgm:spPr/>
    </dgm:pt>
    <dgm:pt modelId="{CD1AEB1E-B608-4C07-8F23-478B2B3DC046}" type="pres">
      <dgm:prSet presAssocID="{8E6A7CB2-478A-496D-A1C2-F3F2E5200E5D}" presName="parentText" presStyleLbl="alignNode1" presStyleIdx="1" presStyleCnt="9">
        <dgm:presLayoutVars>
          <dgm:chMax val="1"/>
          <dgm:bulletEnabled val="1"/>
        </dgm:presLayoutVars>
      </dgm:prSet>
      <dgm:spPr/>
    </dgm:pt>
    <dgm:pt modelId="{CA84A350-D2FC-444A-A8D7-13AF4D6F0611}" type="pres">
      <dgm:prSet presAssocID="{8E6A7CB2-478A-496D-A1C2-F3F2E5200E5D}" presName="descendantText" presStyleLbl="alignAcc1" presStyleIdx="1" presStyleCnt="9">
        <dgm:presLayoutVars>
          <dgm:bulletEnabled val="1"/>
        </dgm:presLayoutVars>
      </dgm:prSet>
      <dgm:spPr/>
    </dgm:pt>
    <dgm:pt modelId="{947500B5-5D22-4F76-8B60-8384D36C6EA5}" type="pres">
      <dgm:prSet presAssocID="{FA45A564-705F-49CA-B576-FBA853A75761}" presName="sp" presStyleCnt="0"/>
      <dgm:spPr/>
    </dgm:pt>
    <dgm:pt modelId="{F8144CA3-11EF-443C-8F72-6230D0B2707F}" type="pres">
      <dgm:prSet presAssocID="{65804B2B-296C-489E-845A-45DF50FA357D}" presName="composite" presStyleCnt="0"/>
      <dgm:spPr/>
    </dgm:pt>
    <dgm:pt modelId="{B0781D85-4556-493F-B4E0-7575636B2185}" type="pres">
      <dgm:prSet presAssocID="{65804B2B-296C-489E-845A-45DF50FA357D}" presName="parentText" presStyleLbl="alignNode1" presStyleIdx="2" presStyleCnt="9">
        <dgm:presLayoutVars>
          <dgm:chMax val="1"/>
          <dgm:bulletEnabled val="1"/>
        </dgm:presLayoutVars>
      </dgm:prSet>
      <dgm:spPr/>
    </dgm:pt>
    <dgm:pt modelId="{C1D836C8-8A8C-420B-BFE1-77DC44F60455}" type="pres">
      <dgm:prSet presAssocID="{65804B2B-296C-489E-845A-45DF50FA357D}" presName="descendantText" presStyleLbl="alignAcc1" presStyleIdx="2" presStyleCnt="9">
        <dgm:presLayoutVars>
          <dgm:bulletEnabled val="1"/>
        </dgm:presLayoutVars>
      </dgm:prSet>
      <dgm:spPr/>
    </dgm:pt>
    <dgm:pt modelId="{F7767EA1-2D17-47CA-97BF-8968BC0874CE}" type="pres">
      <dgm:prSet presAssocID="{C28B56E0-B513-45DF-8BE0-3EB46FCED81D}" presName="sp" presStyleCnt="0"/>
      <dgm:spPr/>
    </dgm:pt>
    <dgm:pt modelId="{E1D39CCC-4208-4E57-B3B7-FB88BCEAA180}" type="pres">
      <dgm:prSet presAssocID="{46935B94-0832-4B02-8D06-E43DFF72411C}" presName="composite" presStyleCnt="0"/>
      <dgm:spPr/>
    </dgm:pt>
    <dgm:pt modelId="{50257B15-66E8-4F26-B0B8-8D916A2A3B1C}" type="pres">
      <dgm:prSet presAssocID="{46935B94-0832-4B02-8D06-E43DFF72411C}" presName="parentText" presStyleLbl="alignNode1" presStyleIdx="3" presStyleCnt="9">
        <dgm:presLayoutVars>
          <dgm:chMax val="1"/>
          <dgm:bulletEnabled val="1"/>
        </dgm:presLayoutVars>
      </dgm:prSet>
      <dgm:spPr/>
    </dgm:pt>
    <dgm:pt modelId="{FD6536FC-A9F4-489B-B96A-233E3487C115}" type="pres">
      <dgm:prSet presAssocID="{46935B94-0832-4B02-8D06-E43DFF72411C}" presName="descendantText" presStyleLbl="alignAcc1" presStyleIdx="3" presStyleCnt="9">
        <dgm:presLayoutVars>
          <dgm:bulletEnabled val="1"/>
        </dgm:presLayoutVars>
      </dgm:prSet>
      <dgm:spPr/>
    </dgm:pt>
    <dgm:pt modelId="{FCA13C38-B27D-4435-B396-F2D1E8488399}" type="pres">
      <dgm:prSet presAssocID="{4AA371B5-0710-4C81-8359-65C791D539D2}" presName="sp" presStyleCnt="0"/>
      <dgm:spPr/>
    </dgm:pt>
    <dgm:pt modelId="{21860A98-4D60-4F85-9094-6AF7177EFF56}" type="pres">
      <dgm:prSet presAssocID="{FD7A1475-84CC-49A1-BFAA-8A8F4E2967D0}" presName="composite" presStyleCnt="0"/>
      <dgm:spPr/>
    </dgm:pt>
    <dgm:pt modelId="{83BFE272-9501-408E-8011-371E58C9FCA7}" type="pres">
      <dgm:prSet presAssocID="{FD7A1475-84CC-49A1-BFAA-8A8F4E2967D0}" presName="parentText" presStyleLbl="alignNode1" presStyleIdx="4" presStyleCnt="9">
        <dgm:presLayoutVars>
          <dgm:chMax val="1"/>
          <dgm:bulletEnabled val="1"/>
        </dgm:presLayoutVars>
      </dgm:prSet>
      <dgm:spPr/>
    </dgm:pt>
    <dgm:pt modelId="{BD671692-BA3C-4F0F-83D5-A35112A13A8C}" type="pres">
      <dgm:prSet presAssocID="{FD7A1475-84CC-49A1-BFAA-8A8F4E2967D0}" presName="descendantText" presStyleLbl="alignAcc1" presStyleIdx="4" presStyleCnt="9">
        <dgm:presLayoutVars>
          <dgm:bulletEnabled val="1"/>
        </dgm:presLayoutVars>
      </dgm:prSet>
      <dgm:spPr/>
    </dgm:pt>
    <dgm:pt modelId="{D6B3D6EE-BEC0-49FD-9620-F772BBF63F71}" type="pres">
      <dgm:prSet presAssocID="{F616EEDD-DAC6-4287-8DC4-4FCF95A326B5}" presName="sp" presStyleCnt="0"/>
      <dgm:spPr/>
    </dgm:pt>
    <dgm:pt modelId="{83B01543-9AA8-480E-9110-01BFF5997744}" type="pres">
      <dgm:prSet presAssocID="{BEB04A10-0901-4B40-8675-4E973E94D7B5}" presName="composite" presStyleCnt="0"/>
      <dgm:spPr/>
    </dgm:pt>
    <dgm:pt modelId="{CB1AA604-E51A-4F7F-86E7-51B65E38F3D8}" type="pres">
      <dgm:prSet presAssocID="{BEB04A10-0901-4B40-8675-4E973E94D7B5}" presName="parentText" presStyleLbl="alignNode1" presStyleIdx="5" presStyleCnt="9">
        <dgm:presLayoutVars>
          <dgm:chMax val="1"/>
          <dgm:bulletEnabled val="1"/>
        </dgm:presLayoutVars>
      </dgm:prSet>
      <dgm:spPr/>
    </dgm:pt>
    <dgm:pt modelId="{A904360D-9CB6-4880-9929-7EC69B4FA988}" type="pres">
      <dgm:prSet presAssocID="{BEB04A10-0901-4B40-8675-4E973E94D7B5}" presName="descendantText" presStyleLbl="alignAcc1" presStyleIdx="5" presStyleCnt="9">
        <dgm:presLayoutVars>
          <dgm:bulletEnabled val="1"/>
        </dgm:presLayoutVars>
      </dgm:prSet>
      <dgm:spPr/>
    </dgm:pt>
    <dgm:pt modelId="{D4A67ECB-A053-4B84-BFBB-A96ADCB37B30}" type="pres">
      <dgm:prSet presAssocID="{042947FF-8679-4DF2-A7DB-E9FFC25008CC}" presName="sp" presStyleCnt="0"/>
      <dgm:spPr/>
    </dgm:pt>
    <dgm:pt modelId="{B4970E18-6F8C-49A3-9FB5-4796C4060C9D}" type="pres">
      <dgm:prSet presAssocID="{F411A0E2-7C38-44BF-9A2A-34D5698AE0E4}" presName="composite" presStyleCnt="0"/>
      <dgm:spPr/>
    </dgm:pt>
    <dgm:pt modelId="{934319FB-D0BB-402E-9320-9B37F36A404F}" type="pres">
      <dgm:prSet presAssocID="{F411A0E2-7C38-44BF-9A2A-34D5698AE0E4}" presName="parentText" presStyleLbl="alignNode1" presStyleIdx="6" presStyleCnt="9">
        <dgm:presLayoutVars>
          <dgm:chMax val="1"/>
          <dgm:bulletEnabled val="1"/>
        </dgm:presLayoutVars>
      </dgm:prSet>
      <dgm:spPr/>
    </dgm:pt>
    <dgm:pt modelId="{45AFA51B-D6BF-43EB-A4E6-8CBCD6B313E6}" type="pres">
      <dgm:prSet presAssocID="{F411A0E2-7C38-44BF-9A2A-34D5698AE0E4}" presName="descendantText" presStyleLbl="alignAcc1" presStyleIdx="6" presStyleCnt="9">
        <dgm:presLayoutVars>
          <dgm:bulletEnabled val="1"/>
        </dgm:presLayoutVars>
      </dgm:prSet>
      <dgm:spPr/>
    </dgm:pt>
    <dgm:pt modelId="{9AB08714-A6AE-4955-B139-B707396A2639}" type="pres">
      <dgm:prSet presAssocID="{EE1C928B-F290-4733-A323-844653CF4B67}" presName="sp" presStyleCnt="0"/>
      <dgm:spPr/>
    </dgm:pt>
    <dgm:pt modelId="{D12B1FFD-5414-445F-B616-77F86E2D3303}" type="pres">
      <dgm:prSet presAssocID="{39559A2C-8084-4B0D-A57D-260001881030}" presName="composite" presStyleCnt="0"/>
      <dgm:spPr/>
    </dgm:pt>
    <dgm:pt modelId="{1F4FA5F9-688C-4F6F-ABF8-8FDB1F3EED8C}" type="pres">
      <dgm:prSet presAssocID="{39559A2C-8084-4B0D-A57D-260001881030}" presName="parentText" presStyleLbl="alignNode1" presStyleIdx="7" presStyleCnt="9">
        <dgm:presLayoutVars>
          <dgm:chMax val="1"/>
          <dgm:bulletEnabled val="1"/>
        </dgm:presLayoutVars>
      </dgm:prSet>
      <dgm:spPr/>
    </dgm:pt>
    <dgm:pt modelId="{FEB1A21A-B4C6-4AD0-B790-6EBE803D977A}" type="pres">
      <dgm:prSet presAssocID="{39559A2C-8084-4B0D-A57D-260001881030}" presName="descendantText" presStyleLbl="alignAcc1" presStyleIdx="7" presStyleCnt="9">
        <dgm:presLayoutVars>
          <dgm:bulletEnabled val="1"/>
        </dgm:presLayoutVars>
      </dgm:prSet>
      <dgm:spPr/>
    </dgm:pt>
    <dgm:pt modelId="{2FAB1074-9A4B-465B-9403-628D1F0C1A8D}" type="pres">
      <dgm:prSet presAssocID="{B4F5F260-2B4E-42C9-9B0E-57AE592C89AF}" presName="sp" presStyleCnt="0"/>
      <dgm:spPr/>
    </dgm:pt>
    <dgm:pt modelId="{99457282-B87C-4842-9FDC-C5B4FC95EA36}" type="pres">
      <dgm:prSet presAssocID="{8FBC9120-00BB-41FC-9B2D-071CDF4191CE}" presName="composite" presStyleCnt="0"/>
      <dgm:spPr/>
    </dgm:pt>
    <dgm:pt modelId="{FCCD4238-1C36-4F86-A3CD-94714FDE7F79}" type="pres">
      <dgm:prSet presAssocID="{8FBC9120-00BB-41FC-9B2D-071CDF4191CE}" presName="parentText" presStyleLbl="alignNode1" presStyleIdx="8" presStyleCnt="9">
        <dgm:presLayoutVars>
          <dgm:chMax val="1"/>
          <dgm:bulletEnabled val="1"/>
        </dgm:presLayoutVars>
      </dgm:prSet>
      <dgm:spPr/>
    </dgm:pt>
    <dgm:pt modelId="{D577D6FB-552C-4EF1-8E71-50746356EA16}" type="pres">
      <dgm:prSet presAssocID="{8FBC9120-00BB-41FC-9B2D-071CDF4191CE}" presName="descendantText" presStyleLbl="alignAcc1" presStyleIdx="8" presStyleCnt="9">
        <dgm:presLayoutVars>
          <dgm:bulletEnabled val="1"/>
        </dgm:presLayoutVars>
      </dgm:prSet>
      <dgm:spPr/>
    </dgm:pt>
  </dgm:ptLst>
  <dgm:cxnLst>
    <dgm:cxn modelId="{60475E04-00B8-4AB7-9EEE-259625E3F50D}" srcId="{AE61A4C6-5B77-47A5-9C1F-86EC79F4DD8C}" destId="{8FBC9120-00BB-41FC-9B2D-071CDF4191CE}" srcOrd="8" destOrd="0" parTransId="{1DB9792E-8E6C-4AC2-8020-E054703AA7B8}" sibTransId="{821418D4-7C8E-47D1-9AA1-EC698D033243}"/>
    <dgm:cxn modelId="{926D4807-3607-49E1-A712-29C6143F89E2}" srcId="{AE61A4C6-5B77-47A5-9C1F-86EC79F4DD8C}" destId="{F411A0E2-7C38-44BF-9A2A-34D5698AE0E4}" srcOrd="6" destOrd="0" parTransId="{D8A112A4-0105-41DD-93C1-601B3273F4CE}" sibTransId="{EE1C928B-F290-4733-A323-844653CF4B67}"/>
    <dgm:cxn modelId="{3D6FC312-E23C-4C6A-8156-6A60AE661253}" type="presOf" srcId="{8FBC9120-00BB-41FC-9B2D-071CDF4191CE}" destId="{FCCD4238-1C36-4F86-A3CD-94714FDE7F79}" srcOrd="0" destOrd="0" presId="urn:microsoft.com/office/officeart/2005/8/layout/chevron2"/>
    <dgm:cxn modelId="{29660021-C682-407E-98FE-7163DD0CAFBA}" srcId="{BEB04A10-0901-4B40-8675-4E973E94D7B5}" destId="{1126CC64-C6B6-4D7E-A96B-F13CAF35CAC2}" srcOrd="0" destOrd="0" parTransId="{D04ACF45-6BBA-40F4-A1E8-780AE3C04CE9}" sibTransId="{B91E43B0-2815-4362-8319-00AB2D0AE1A5}"/>
    <dgm:cxn modelId="{4A20DB24-C543-42C0-BBE8-1424E890652B}" type="presOf" srcId="{BEB04A10-0901-4B40-8675-4E973E94D7B5}" destId="{CB1AA604-E51A-4F7F-86E7-51B65E38F3D8}" srcOrd="0" destOrd="0" presId="urn:microsoft.com/office/officeart/2005/8/layout/chevron2"/>
    <dgm:cxn modelId="{960FFB2C-4254-4DD6-BD8E-FB22F8C86205}" srcId="{FD7A1475-84CC-49A1-BFAA-8A8F4E2967D0}" destId="{ACA1D720-A891-44AE-AA32-0784E3E5C6A6}" srcOrd="0" destOrd="0" parTransId="{6A6FFBB4-8E75-450B-A54A-0F1105A71F5C}" sibTransId="{33F9DE17-8CF8-4681-923C-5171570E69DB}"/>
    <dgm:cxn modelId="{CB8F4D3A-21E9-4A15-8949-786DE99E95CB}" type="presOf" srcId="{B74F0135-77BC-4465-8BB2-99532FA09792}" destId="{CA84A350-D2FC-444A-A8D7-13AF4D6F0611}" srcOrd="0" destOrd="0" presId="urn:microsoft.com/office/officeart/2005/8/layout/chevron2"/>
    <dgm:cxn modelId="{369FC53B-575C-4B34-A069-0CA9AFF60585}" srcId="{8E6A7CB2-478A-496D-A1C2-F3F2E5200E5D}" destId="{B74F0135-77BC-4465-8BB2-99532FA09792}" srcOrd="0" destOrd="0" parTransId="{3800A762-974E-4CC7-89A5-F5329A076EE4}" sibTransId="{23662796-7E8D-4BDD-935A-F99F071C4BEF}"/>
    <dgm:cxn modelId="{E2393840-061C-4573-8F85-1EE0A622F9ED}" srcId="{AE61A4C6-5B77-47A5-9C1F-86EC79F4DD8C}" destId="{BEB04A10-0901-4B40-8675-4E973E94D7B5}" srcOrd="5" destOrd="0" parTransId="{006095E3-CD9A-425E-8259-8107F74D1893}" sibTransId="{042947FF-8679-4DF2-A7DB-E9FFC25008CC}"/>
    <dgm:cxn modelId="{6D909840-033C-4ACD-A028-528520AAA06A}" type="presOf" srcId="{F411A0E2-7C38-44BF-9A2A-34D5698AE0E4}" destId="{934319FB-D0BB-402E-9320-9B37F36A404F}" srcOrd="0" destOrd="0" presId="urn:microsoft.com/office/officeart/2005/8/layout/chevron2"/>
    <dgm:cxn modelId="{EB908B41-FA81-493F-8DEB-AF5099470831}" srcId="{F411A0E2-7C38-44BF-9A2A-34D5698AE0E4}" destId="{D051E407-1E0D-4F2C-BF55-83FF7DA563C8}" srcOrd="0" destOrd="0" parTransId="{147FFAA2-434D-4CAE-B061-0214370DD525}" sibTransId="{2412CFDD-6BBF-460C-AC74-7A8BF3A9BE52}"/>
    <dgm:cxn modelId="{AA0FE741-B493-458B-92CB-73A1E0BFC6AC}" type="presOf" srcId="{70937714-EB6D-4B40-86AA-7D64AAA1B5AE}" destId="{FD6536FC-A9F4-489B-B96A-233E3487C115}" srcOrd="0" destOrd="0" presId="urn:microsoft.com/office/officeart/2005/8/layout/chevron2"/>
    <dgm:cxn modelId="{F122B143-8BEE-41B1-8DD1-86AEF453AF96}" type="presOf" srcId="{8E6A7CB2-478A-496D-A1C2-F3F2E5200E5D}" destId="{CD1AEB1E-B608-4C07-8F23-478B2B3DC046}" srcOrd="0" destOrd="0" presId="urn:microsoft.com/office/officeart/2005/8/layout/chevron2"/>
    <dgm:cxn modelId="{474D8665-41EE-4CC5-95BC-D1E5A32BB07E}" type="presOf" srcId="{46935B94-0832-4B02-8D06-E43DFF72411C}" destId="{50257B15-66E8-4F26-B0B8-8D916A2A3B1C}" srcOrd="0" destOrd="0" presId="urn:microsoft.com/office/officeart/2005/8/layout/chevron2"/>
    <dgm:cxn modelId="{50806F47-4BD1-402E-83F8-DA25CED163E7}" srcId="{AE61A4C6-5B77-47A5-9C1F-86EC79F4DD8C}" destId="{39559A2C-8084-4B0D-A57D-260001881030}" srcOrd="7" destOrd="0" parTransId="{CA202085-B60E-4A27-90E4-F01D79917110}" sibTransId="{B4F5F260-2B4E-42C9-9B0E-57AE592C89AF}"/>
    <dgm:cxn modelId="{AF53FE6D-3E50-4433-90ED-41E67C48FD00}" type="presOf" srcId="{D051E407-1E0D-4F2C-BF55-83FF7DA563C8}" destId="{45AFA51B-D6BF-43EB-A4E6-8CBCD6B313E6}" srcOrd="0" destOrd="0" presId="urn:microsoft.com/office/officeart/2005/8/layout/chevron2"/>
    <dgm:cxn modelId="{B445D46F-0A7D-48B1-97D3-99C600CF916D}" type="presOf" srcId="{AE61A4C6-5B77-47A5-9C1F-86EC79F4DD8C}" destId="{919CA42D-9366-4B9E-84FB-2497CB9648A4}" srcOrd="0" destOrd="0" presId="urn:microsoft.com/office/officeart/2005/8/layout/chevron2"/>
    <dgm:cxn modelId="{61DD7C55-F1DB-4CEC-8CAC-5E73F2689B97}" srcId="{AE61A4C6-5B77-47A5-9C1F-86EC79F4DD8C}" destId="{FD7A1475-84CC-49A1-BFAA-8A8F4E2967D0}" srcOrd="4" destOrd="0" parTransId="{82C64A6B-8258-46EE-957E-602A5F05C406}" sibTransId="{F616EEDD-DAC6-4287-8DC4-4FCF95A326B5}"/>
    <dgm:cxn modelId="{2C9F6A57-E399-4D89-9832-4BF83AFAD565}" type="presOf" srcId="{B3AEED69-D9D2-4C88-9226-D5970FFB06CD}" destId="{C1D836C8-8A8C-420B-BFE1-77DC44F60455}" srcOrd="0" destOrd="0" presId="urn:microsoft.com/office/officeart/2005/8/layout/chevron2"/>
    <dgm:cxn modelId="{F435747A-3068-43ED-8FF0-C879CEC9B393}" type="presOf" srcId="{2455CA59-AA90-4AC8-B0A0-8595D6A1B4FC}" destId="{39E9FF99-5736-4CD4-AEF9-43D8D0E3CEB9}" srcOrd="0" destOrd="0" presId="urn:microsoft.com/office/officeart/2005/8/layout/chevron2"/>
    <dgm:cxn modelId="{D2C6577E-C7F8-49E5-8A55-BCC64C90DDBE}" type="presOf" srcId="{FD7A1475-84CC-49A1-BFAA-8A8F4E2967D0}" destId="{83BFE272-9501-408E-8011-371E58C9FCA7}" srcOrd="0" destOrd="0" presId="urn:microsoft.com/office/officeart/2005/8/layout/chevron2"/>
    <dgm:cxn modelId="{53FB6181-F4A2-4717-8146-4C2E3FB88839}" srcId="{8FBC9120-00BB-41FC-9B2D-071CDF4191CE}" destId="{A20A8266-B9E5-4721-B9F9-CA11EB579F9D}" srcOrd="0" destOrd="0" parTransId="{EC740520-F359-4AB0-AB02-F204C2325D97}" sibTransId="{9F67083C-DD07-45EB-833E-CBA087F64A33}"/>
    <dgm:cxn modelId="{6763AA88-4FDE-4380-B16F-FFFBA6934F9B}" type="presOf" srcId="{1126CC64-C6B6-4D7E-A96B-F13CAF35CAC2}" destId="{A904360D-9CB6-4880-9929-7EC69B4FA988}" srcOrd="0" destOrd="0" presId="urn:microsoft.com/office/officeart/2005/8/layout/chevron2"/>
    <dgm:cxn modelId="{49E2178C-6988-42F8-9A79-5C5E56CC34DA}" srcId="{39559A2C-8084-4B0D-A57D-260001881030}" destId="{7F980C71-531C-47B0-B684-C50190E4E169}" srcOrd="0" destOrd="0" parTransId="{6074664D-7FEF-46C1-9DAB-599569FAE4AD}" sibTransId="{5CDB61C4-64D7-4C87-9F29-AAEABFABD7D6}"/>
    <dgm:cxn modelId="{EEEA7C8C-0D10-4B65-90A4-224E6D3C35B5}" srcId="{AE61A4C6-5B77-47A5-9C1F-86EC79F4DD8C}" destId="{8E6A7CB2-478A-496D-A1C2-F3F2E5200E5D}" srcOrd="1" destOrd="0" parTransId="{C680CB95-9C25-4E9F-977C-D98B01B319BF}" sibTransId="{FA45A564-705F-49CA-B576-FBA853A75761}"/>
    <dgm:cxn modelId="{4BB9768E-60F0-4E84-A0BE-61EDEF5A7B5B}" srcId="{AE61A4C6-5B77-47A5-9C1F-86EC79F4DD8C}" destId="{65804B2B-296C-489E-845A-45DF50FA357D}" srcOrd="2" destOrd="0" parTransId="{11368651-2938-447F-984C-8C823BE8E1D7}" sibTransId="{C28B56E0-B513-45DF-8BE0-3EB46FCED81D}"/>
    <dgm:cxn modelId="{1FB81C9A-A505-445D-A89B-D73D4F35338A}" type="presOf" srcId="{D56E1EC7-2B35-4856-BB12-0F19684B89A4}" destId="{D152D4CB-1A1D-4E22-A723-669E9D93987C}" srcOrd="0" destOrd="0" presId="urn:microsoft.com/office/officeart/2005/8/layout/chevron2"/>
    <dgm:cxn modelId="{CFEDEB9E-7569-41FE-85C6-BA530BD7C8F5}" type="presOf" srcId="{A20A8266-B9E5-4721-B9F9-CA11EB579F9D}" destId="{D577D6FB-552C-4EF1-8E71-50746356EA16}" srcOrd="0" destOrd="0" presId="urn:microsoft.com/office/officeart/2005/8/layout/chevron2"/>
    <dgm:cxn modelId="{31F979A0-142A-4403-8CF1-34721C6CF747}" type="presOf" srcId="{65804B2B-296C-489E-845A-45DF50FA357D}" destId="{B0781D85-4556-493F-B4E0-7575636B2185}" srcOrd="0" destOrd="0" presId="urn:microsoft.com/office/officeart/2005/8/layout/chevron2"/>
    <dgm:cxn modelId="{DACFF9A0-38B1-449C-8AD5-9BD8ABB548FE}" type="presOf" srcId="{ACA1D720-A891-44AE-AA32-0784E3E5C6A6}" destId="{BD671692-BA3C-4F0F-83D5-A35112A13A8C}" srcOrd="0" destOrd="0" presId="urn:microsoft.com/office/officeart/2005/8/layout/chevron2"/>
    <dgm:cxn modelId="{075026A1-46D6-41CE-B221-66B91B1AE4F2}" type="presOf" srcId="{7F980C71-531C-47B0-B684-C50190E4E169}" destId="{FEB1A21A-B4C6-4AD0-B790-6EBE803D977A}" srcOrd="0" destOrd="0" presId="urn:microsoft.com/office/officeart/2005/8/layout/chevron2"/>
    <dgm:cxn modelId="{B17F9CA9-8E64-4686-94D0-19D4495B5A61}" srcId="{AE61A4C6-5B77-47A5-9C1F-86EC79F4DD8C}" destId="{2455CA59-AA90-4AC8-B0A0-8595D6A1B4FC}" srcOrd="0" destOrd="0" parTransId="{B259E456-E47F-41A9-96DE-3D09B6283FE6}" sibTransId="{6708BCA7-834E-4783-91FD-14CCCBE90A93}"/>
    <dgm:cxn modelId="{91DE1EB2-1592-4713-9602-EF2E7562FEA6}" srcId="{46935B94-0832-4B02-8D06-E43DFF72411C}" destId="{70937714-EB6D-4B40-86AA-7D64AAA1B5AE}" srcOrd="0" destOrd="0" parTransId="{53E39577-4DC5-4304-ACB9-C9E50F017FD6}" sibTransId="{E898F257-A522-4A80-A798-B433F25021D1}"/>
    <dgm:cxn modelId="{9C62D0B3-4F94-4390-851D-1068F1095EE0}" srcId="{AE61A4C6-5B77-47A5-9C1F-86EC79F4DD8C}" destId="{46935B94-0832-4B02-8D06-E43DFF72411C}" srcOrd="3" destOrd="0" parTransId="{54E7A43A-B891-4E14-8BF2-91A716F66328}" sibTransId="{4AA371B5-0710-4C81-8359-65C791D539D2}"/>
    <dgm:cxn modelId="{078B5AF5-799D-48B8-AB0C-537D45D3FA8C}" srcId="{2455CA59-AA90-4AC8-B0A0-8595D6A1B4FC}" destId="{D56E1EC7-2B35-4856-BB12-0F19684B89A4}" srcOrd="0" destOrd="0" parTransId="{8495A61B-CCCE-44DB-8DA4-E3C2C232787E}" sibTransId="{2E5587D0-AFF8-4FAE-9867-D06B1CE98970}"/>
    <dgm:cxn modelId="{313F77F7-515E-4C6A-B035-88C5D55FC268}" type="presOf" srcId="{39559A2C-8084-4B0D-A57D-260001881030}" destId="{1F4FA5F9-688C-4F6F-ABF8-8FDB1F3EED8C}" srcOrd="0" destOrd="0" presId="urn:microsoft.com/office/officeart/2005/8/layout/chevron2"/>
    <dgm:cxn modelId="{7BFFB2FF-60CC-4BAB-A2C7-5052EA1993C5}" srcId="{65804B2B-296C-489E-845A-45DF50FA357D}" destId="{B3AEED69-D9D2-4C88-9226-D5970FFB06CD}" srcOrd="0" destOrd="0" parTransId="{19C3602B-92A8-4561-B006-49300DEB84A1}" sibTransId="{B6541AD8-37E9-4913-8428-922391E687ED}"/>
    <dgm:cxn modelId="{47D7C11E-6804-40B0-9B5F-39E999697734}" type="presParOf" srcId="{919CA42D-9366-4B9E-84FB-2497CB9648A4}" destId="{EB527D99-931E-4997-8F17-6150B605ABBF}" srcOrd="0" destOrd="0" presId="urn:microsoft.com/office/officeart/2005/8/layout/chevron2"/>
    <dgm:cxn modelId="{E8D94640-BEE5-4D22-93A6-80380DF03375}" type="presParOf" srcId="{EB527D99-931E-4997-8F17-6150B605ABBF}" destId="{39E9FF99-5736-4CD4-AEF9-43D8D0E3CEB9}" srcOrd="0" destOrd="0" presId="urn:microsoft.com/office/officeart/2005/8/layout/chevron2"/>
    <dgm:cxn modelId="{9476941B-5004-4772-B214-85CF0DD3ECA8}" type="presParOf" srcId="{EB527D99-931E-4997-8F17-6150B605ABBF}" destId="{D152D4CB-1A1D-4E22-A723-669E9D93987C}" srcOrd="1" destOrd="0" presId="urn:microsoft.com/office/officeart/2005/8/layout/chevron2"/>
    <dgm:cxn modelId="{7FD95BCF-3B2A-4AE0-9CA7-659DCB43E980}" type="presParOf" srcId="{919CA42D-9366-4B9E-84FB-2497CB9648A4}" destId="{E5837CD0-236E-4E6E-BAEF-68747C5AC004}" srcOrd="1" destOrd="0" presId="urn:microsoft.com/office/officeart/2005/8/layout/chevron2"/>
    <dgm:cxn modelId="{069554B2-A756-43F3-8D62-D277D37973E2}" type="presParOf" srcId="{919CA42D-9366-4B9E-84FB-2497CB9648A4}" destId="{8BCED4EE-E0BF-4285-9E63-5BC83F2CB7B6}" srcOrd="2" destOrd="0" presId="urn:microsoft.com/office/officeart/2005/8/layout/chevron2"/>
    <dgm:cxn modelId="{AB396F98-C986-4148-8B3C-E503A17B1444}" type="presParOf" srcId="{8BCED4EE-E0BF-4285-9E63-5BC83F2CB7B6}" destId="{CD1AEB1E-B608-4C07-8F23-478B2B3DC046}" srcOrd="0" destOrd="0" presId="urn:microsoft.com/office/officeart/2005/8/layout/chevron2"/>
    <dgm:cxn modelId="{18BE8867-A0DB-4237-9AA7-ABA3887B54B5}" type="presParOf" srcId="{8BCED4EE-E0BF-4285-9E63-5BC83F2CB7B6}" destId="{CA84A350-D2FC-444A-A8D7-13AF4D6F0611}" srcOrd="1" destOrd="0" presId="urn:microsoft.com/office/officeart/2005/8/layout/chevron2"/>
    <dgm:cxn modelId="{23E50AE0-1018-4933-A7AA-AB99CCCBC0AA}" type="presParOf" srcId="{919CA42D-9366-4B9E-84FB-2497CB9648A4}" destId="{947500B5-5D22-4F76-8B60-8384D36C6EA5}" srcOrd="3" destOrd="0" presId="urn:microsoft.com/office/officeart/2005/8/layout/chevron2"/>
    <dgm:cxn modelId="{C369910E-A74B-4B2F-8E8D-436E0F08CC3F}" type="presParOf" srcId="{919CA42D-9366-4B9E-84FB-2497CB9648A4}" destId="{F8144CA3-11EF-443C-8F72-6230D0B2707F}" srcOrd="4" destOrd="0" presId="urn:microsoft.com/office/officeart/2005/8/layout/chevron2"/>
    <dgm:cxn modelId="{52276010-67A5-4D41-979C-690BF7414E7E}" type="presParOf" srcId="{F8144CA3-11EF-443C-8F72-6230D0B2707F}" destId="{B0781D85-4556-493F-B4E0-7575636B2185}" srcOrd="0" destOrd="0" presId="urn:microsoft.com/office/officeart/2005/8/layout/chevron2"/>
    <dgm:cxn modelId="{04DCE577-7F4D-4365-9BD5-C3F75FF35E1E}" type="presParOf" srcId="{F8144CA3-11EF-443C-8F72-6230D0B2707F}" destId="{C1D836C8-8A8C-420B-BFE1-77DC44F60455}" srcOrd="1" destOrd="0" presId="urn:microsoft.com/office/officeart/2005/8/layout/chevron2"/>
    <dgm:cxn modelId="{24948065-942D-48ED-8D16-47C393812D80}" type="presParOf" srcId="{919CA42D-9366-4B9E-84FB-2497CB9648A4}" destId="{F7767EA1-2D17-47CA-97BF-8968BC0874CE}" srcOrd="5" destOrd="0" presId="urn:microsoft.com/office/officeart/2005/8/layout/chevron2"/>
    <dgm:cxn modelId="{326863A0-A501-4687-A9DB-CAB9B568BB6A}" type="presParOf" srcId="{919CA42D-9366-4B9E-84FB-2497CB9648A4}" destId="{E1D39CCC-4208-4E57-B3B7-FB88BCEAA180}" srcOrd="6" destOrd="0" presId="urn:microsoft.com/office/officeart/2005/8/layout/chevron2"/>
    <dgm:cxn modelId="{B6FF32FA-7299-42B8-94B9-3A25785F0CB4}" type="presParOf" srcId="{E1D39CCC-4208-4E57-B3B7-FB88BCEAA180}" destId="{50257B15-66E8-4F26-B0B8-8D916A2A3B1C}" srcOrd="0" destOrd="0" presId="urn:microsoft.com/office/officeart/2005/8/layout/chevron2"/>
    <dgm:cxn modelId="{F4D15372-63F7-41B0-8FC9-2050384486D3}" type="presParOf" srcId="{E1D39CCC-4208-4E57-B3B7-FB88BCEAA180}" destId="{FD6536FC-A9F4-489B-B96A-233E3487C115}" srcOrd="1" destOrd="0" presId="urn:microsoft.com/office/officeart/2005/8/layout/chevron2"/>
    <dgm:cxn modelId="{E1F6799F-657D-4B85-89A9-816DDAEC56FA}" type="presParOf" srcId="{919CA42D-9366-4B9E-84FB-2497CB9648A4}" destId="{FCA13C38-B27D-4435-B396-F2D1E8488399}" srcOrd="7" destOrd="0" presId="urn:microsoft.com/office/officeart/2005/8/layout/chevron2"/>
    <dgm:cxn modelId="{D9067FDA-1EF7-4CBC-ABEE-468845191831}" type="presParOf" srcId="{919CA42D-9366-4B9E-84FB-2497CB9648A4}" destId="{21860A98-4D60-4F85-9094-6AF7177EFF56}" srcOrd="8" destOrd="0" presId="urn:microsoft.com/office/officeart/2005/8/layout/chevron2"/>
    <dgm:cxn modelId="{3A263B07-1E43-4ECC-9573-9E69BC637C3D}" type="presParOf" srcId="{21860A98-4D60-4F85-9094-6AF7177EFF56}" destId="{83BFE272-9501-408E-8011-371E58C9FCA7}" srcOrd="0" destOrd="0" presId="urn:microsoft.com/office/officeart/2005/8/layout/chevron2"/>
    <dgm:cxn modelId="{F43AE561-982B-4921-B59A-AA0FCA597B49}" type="presParOf" srcId="{21860A98-4D60-4F85-9094-6AF7177EFF56}" destId="{BD671692-BA3C-4F0F-83D5-A35112A13A8C}" srcOrd="1" destOrd="0" presId="urn:microsoft.com/office/officeart/2005/8/layout/chevron2"/>
    <dgm:cxn modelId="{BF4C8E78-E437-468E-9624-B16E0D11DE47}" type="presParOf" srcId="{919CA42D-9366-4B9E-84FB-2497CB9648A4}" destId="{D6B3D6EE-BEC0-49FD-9620-F772BBF63F71}" srcOrd="9" destOrd="0" presId="urn:microsoft.com/office/officeart/2005/8/layout/chevron2"/>
    <dgm:cxn modelId="{5EA290AA-8224-4FA7-AAF8-F6D14755D2F2}" type="presParOf" srcId="{919CA42D-9366-4B9E-84FB-2497CB9648A4}" destId="{83B01543-9AA8-480E-9110-01BFF5997744}" srcOrd="10" destOrd="0" presId="urn:microsoft.com/office/officeart/2005/8/layout/chevron2"/>
    <dgm:cxn modelId="{8B9787F4-488E-43FD-88FB-38C7F9A80C39}" type="presParOf" srcId="{83B01543-9AA8-480E-9110-01BFF5997744}" destId="{CB1AA604-E51A-4F7F-86E7-51B65E38F3D8}" srcOrd="0" destOrd="0" presId="urn:microsoft.com/office/officeart/2005/8/layout/chevron2"/>
    <dgm:cxn modelId="{67F37550-248A-4DDD-9AEE-4F91C7C2CBFF}" type="presParOf" srcId="{83B01543-9AA8-480E-9110-01BFF5997744}" destId="{A904360D-9CB6-4880-9929-7EC69B4FA988}" srcOrd="1" destOrd="0" presId="urn:microsoft.com/office/officeart/2005/8/layout/chevron2"/>
    <dgm:cxn modelId="{8B479B8F-F038-4B49-B632-EFC5743D35E7}" type="presParOf" srcId="{919CA42D-9366-4B9E-84FB-2497CB9648A4}" destId="{D4A67ECB-A053-4B84-BFBB-A96ADCB37B30}" srcOrd="11" destOrd="0" presId="urn:microsoft.com/office/officeart/2005/8/layout/chevron2"/>
    <dgm:cxn modelId="{849524DE-BDC8-4ED0-BAE1-216706069CEB}" type="presParOf" srcId="{919CA42D-9366-4B9E-84FB-2497CB9648A4}" destId="{B4970E18-6F8C-49A3-9FB5-4796C4060C9D}" srcOrd="12" destOrd="0" presId="urn:microsoft.com/office/officeart/2005/8/layout/chevron2"/>
    <dgm:cxn modelId="{85D54C24-FCF8-4BE3-B065-CC0F7A3E48C6}" type="presParOf" srcId="{B4970E18-6F8C-49A3-9FB5-4796C4060C9D}" destId="{934319FB-D0BB-402E-9320-9B37F36A404F}" srcOrd="0" destOrd="0" presId="urn:microsoft.com/office/officeart/2005/8/layout/chevron2"/>
    <dgm:cxn modelId="{E93BD15C-E111-4840-B460-918B55737E35}" type="presParOf" srcId="{B4970E18-6F8C-49A3-9FB5-4796C4060C9D}" destId="{45AFA51B-D6BF-43EB-A4E6-8CBCD6B313E6}" srcOrd="1" destOrd="0" presId="urn:microsoft.com/office/officeart/2005/8/layout/chevron2"/>
    <dgm:cxn modelId="{B819B4D3-6327-4BB9-A8EF-370A902F5EE6}" type="presParOf" srcId="{919CA42D-9366-4B9E-84FB-2497CB9648A4}" destId="{9AB08714-A6AE-4955-B139-B707396A2639}" srcOrd="13" destOrd="0" presId="urn:microsoft.com/office/officeart/2005/8/layout/chevron2"/>
    <dgm:cxn modelId="{1569FBA2-6ADA-484B-A906-AB66B73DCC47}" type="presParOf" srcId="{919CA42D-9366-4B9E-84FB-2497CB9648A4}" destId="{D12B1FFD-5414-445F-B616-77F86E2D3303}" srcOrd="14" destOrd="0" presId="urn:microsoft.com/office/officeart/2005/8/layout/chevron2"/>
    <dgm:cxn modelId="{1F0AE507-5DEE-4643-AAE9-9C5AFEB860F2}" type="presParOf" srcId="{D12B1FFD-5414-445F-B616-77F86E2D3303}" destId="{1F4FA5F9-688C-4F6F-ABF8-8FDB1F3EED8C}" srcOrd="0" destOrd="0" presId="urn:microsoft.com/office/officeart/2005/8/layout/chevron2"/>
    <dgm:cxn modelId="{CC6B5AA7-1C83-4759-BA06-680A62F016CD}" type="presParOf" srcId="{D12B1FFD-5414-445F-B616-77F86E2D3303}" destId="{FEB1A21A-B4C6-4AD0-B790-6EBE803D977A}" srcOrd="1" destOrd="0" presId="urn:microsoft.com/office/officeart/2005/8/layout/chevron2"/>
    <dgm:cxn modelId="{9447F0E8-255C-46AC-9942-167C44538EA5}" type="presParOf" srcId="{919CA42D-9366-4B9E-84FB-2497CB9648A4}" destId="{2FAB1074-9A4B-465B-9403-628D1F0C1A8D}" srcOrd="15" destOrd="0" presId="urn:microsoft.com/office/officeart/2005/8/layout/chevron2"/>
    <dgm:cxn modelId="{036BA7A0-4225-48EA-A8C6-4A9ACA05A856}" type="presParOf" srcId="{919CA42D-9366-4B9E-84FB-2497CB9648A4}" destId="{99457282-B87C-4842-9FDC-C5B4FC95EA36}" srcOrd="16" destOrd="0" presId="urn:microsoft.com/office/officeart/2005/8/layout/chevron2"/>
    <dgm:cxn modelId="{DBF49653-2854-4571-9E72-94C8416E0685}" type="presParOf" srcId="{99457282-B87C-4842-9FDC-C5B4FC95EA36}" destId="{FCCD4238-1C36-4F86-A3CD-94714FDE7F79}" srcOrd="0" destOrd="0" presId="urn:microsoft.com/office/officeart/2005/8/layout/chevron2"/>
    <dgm:cxn modelId="{6240DEB6-958E-45D6-B375-2A1610F1877A}" type="presParOf" srcId="{99457282-B87C-4842-9FDC-C5B4FC95EA36}" destId="{D577D6FB-552C-4EF1-8E71-50746356EA16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B59B24-BEF9-4329-857E-2D520EDEF2CF}">
      <dsp:nvSpPr>
        <dsp:cNvPr id="0" name=""/>
        <dsp:cNvSpPr/>
      </dsp:nvSpPr>
      <dsp:spPr>
        <a:xfrm>
          <a:off x="3420468" y="2090"/>
          <a:ext cx="1278586" cy="1278586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课程</a:t>
          </a:r>
          <a:endParaRPr lang="en-US" altLang="zh-CN" sz="2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简介</a:t>
          </a:r>
        </a:p>
      </dsp:txBody>
      <dsp:txXfrm>
        <a:off x="3607713" y="189335"/>
        <a:ext cx="904096" cy="904096"/>
      </dsp:txXfrm>
    </dsp:sp>
    <dsp:sp modelId="{9F2BC51C-3CAF-4EF3-848C-1FFBB2EA4480}">
      <dsp:nvSpPr>
        <dsp:cNvPr id="0" name=""/>
        <dsp:cNvSpPr/>
      </dsp:nvSpPr>
      <dsp:spPr>
        <a:xfrm rot="1800000">
          <a:off x="4712605" y="900445"/>
          <a:ext cx="339149" cy="4315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4719421" y="961314"/>
        <a:ext cx="237404" cy="258913"/>
      </dsp:txXfrm>
    </dsp:sp>
    <dsp:sp modelId="{FC833A1B-15C5-4B4C-8F74-FD12188414DC}">
      <dsp:nvSpPr>
        <dsp:cNvPr id="0" name=""/>
        <dsp:cNvSpPr/>
      </dsp:nvSpPr>
      <dsp:spPr>
        <a:xfrm>
          <a:off x="5081930" y="961335"/>
          <a:ext cx="1278586" cy="1278586"/>
        </a:xfrm>
        <a:prstGeom prst="ellipse">
          <a:avLst/>
        </a:prstGeom>
        <a:gradFill rotWithShape="0">
          <a:gsLst>
            <a:gs pos="0">
              <a:schemeClr val="accent5">
                <a:hueOff val="-1264690"/>
                <a:satOff val="6166"/>
                <a:lumOff val="-6942"/>
                <a:alphaOff val="0"/>
                <a:shade val="51000"/>
                <a:satMod val="130000"/>
              </a:schemeClr>
            </a:gs>
            <a:gs pos="80000">
              <a:schemeClr val="accent5">
                <a:hueOff val="-1264690"/>
                <a:satOff val="6166"/>
                <a:lumOff val="-6942"/>
                <a:alphaOff val="0"/>
                <a:shade val="93000"/>
                <a:satMod val="130000"/>
              </a:schemeClr>
            </a:gs>
            <a:gs pos="100000">
              <a:schemeClr val="accent5">
                <a:hueOff val="-1264690"/>
                <a:satOff val="6166"/>
                <a:lumOff val="-694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主要</a:t>
          </a:r>
          <a:endParaRPr lang="en-US" altLang="zh-CN" sz="2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内容</a:t>
          </a:r>
        </a:p>
      </dsp:txBody>
      <dsp:txXfrm>
        <a:off x="5269175" y="1148580"/>
        <a:ext cx="904096" cy="904096"/>
      </dsp:txXfrm>
    </dsp:sp>
    <dsp:sp modelId="{EC0B1F56-6785-4739-9C6C-90149DDCA40E}">
      <dsp:nvSpPr>
        <dsp:cNvPr id="0" name=""/>
        <dsp:cNvSpPr/>
      </dsp:nvSpPr>
      <dsp:spPr>
        <a:xfrm rot="5400000">
          <a:off x="5551649" y="2334514"/>
          <a:ext cx="339149" cy="4315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1264690"/>
                <a:satOff val="6166"/>
                <a:lumOff val="-6942"/>
                <a:alphaOff val="0"/>
                <a:shade val="51000"/>
                <a:satMod val="130000"/>
              </a:schemeClr>
            </a:gs>
            <a:gs pos="80000">
              <a:schemeClr val="accent5">
                <a:hueOff val="-1264690"/>
                <a:satOff val="6166"/>
                <a:lumOff val="-6942"/>
                <a:alphaOff val="0"/>
                <a:shade val="93000"/>
                <a:satMod val="130000"/>
              </a:schemeClr>
            </a:gs>
            <a:gs pos="100000">
              <a:schemeClr val="accent5">
                <a:hueOff val="-1264690"/>
                <a:satOff val="6166"/>
                <a:lumOff val="-694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5602522" y="2369947"/>
        <a:ext cx="237404" cy="258913"/>
      </dsp:txXfrm>
    </dsp:sp>
    <dsp:sp modelId="{E754AEC5-E5C7-4B10-BE96-AE822CEE1A36}">
      <dsp:nvSpPr>
        <dsp:cNvPr id="0" name=""/>
        <dsp:cNvSpPr/>
      </dsp:nvSpPr>
      <dsp:spPr>
        <a:xfrm>
          <a:off x="5081930" y="2879827"/>
          <a:ext cx="1278586" cy="1278586"/>
        </a:xfrm>
        <a:prstGeom prst="ellipse">
          <a:avLst/>
        </a:prstGeom>
        <a:gradFill rotWithShape="0">
          <a:gsLst>
            <a:gs pos="0">
              <a:schemeClr val="accent5">
                <a:hueOff val="-2529380"/>
                <a:satOff val="12332"/>
                <a:lumOff val="-13883"/>
                <a:alphaOff val="0"/>
                <a:shade val="51000"/>
                <a:satMod val="130000"/>
              </a:schemeClr>
            </a:gs>
            <a:gs pos="80000">
              <a:schemeClr val="accent5">
                <a:hueOff val="-2529380"/>
                <a:satOff val="12332"/>
                <a:lumOff val="-13883"/>
                <a:alphaOff val="0"/>
                <a:shade val="93000"/>
                <a:satMod val="130000"/>
              </a:schemeClr>
            </a:gs>
            <a:gs pos="100000">
              <a:schemeClr val="accent5">
                <a:hueOff val="-2529380"/>
                <a:satOff val="12332"/>
                <a:lumOff val="-1388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教学</a:t>
          </a:r>
          <a:endParaRPr lang="en-US" altLang="zh-CN" sz="2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特点</a:t>
          </a:r>
        </a:p>
      </dsp:txBody>
      <dsp:txXfrm>
        <a:off x="5269175" y="3067072"/>
        <a:ext cx="904096" cy="904096"/>
      </dsp:txXfrm>
    </dsp:sp>
    <dsp:sp modelId="{188F0FE4-67C9-43B7-A235-5A342FB8972A}">
      <dsp:nvSpPr>
        <dsp:cNvPr id="0" name=""/>
        <dsp:cNvSpPr/>
      </dsp:nvSpPr>
      <dsp:spPr>
        <a:xfrm rot="9000000">
          <a:off x="4729230" y="3778182"/>
          <a:ext cx="339149" cy="4315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2529380"/>
                <a:satOff val="12332"/>
                <a:lumOff val="-13883"/>
                <a:alphaOff val="0"/>
                <a:shade val="51000"/>
                <a:satMod val="130000"/>
              </a:schemeClr>
            </a:gs>
            <a:gs pos="80000">
              <a:schemeClr val="accent5">
                <a:hueOff val="-2529380"/>
                <a:satOff val="12332"/>
                <a:lumOff val="-13883"/>
                <a:alphaOff val="0"/>
                <a:shade val="93000"/>
                <a:satMod val="130000"/>
              </a:schemeClr>
            </a:gs>
            <a:gs pos="100000">
              <a:schemeClr val="accent5">
                <a:hueOff val="-2529380"/>
                <a:satOff val="12332"/>
                <a:lumOff val="-1388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4824159" y="3839051"/>
        <a:ext cx="237404" cy="258913"/>
      </dsp:txXfrm>
    </dsp:sp>
    <dsp:sp modelId="{D2B46887-A092-40D0-A5B3-6FC04E56140C}">
      <dsp:nvSpPr>
        <dsp:cNvPr id="0" name=""/>
        <dsp:cNvSpPr/>
      </dsp:nvSpPr>
      <dsp:spPr>
        <a:xfrm>
          <a:off x="3420468" y="3839072"/>
          <a:ext cx="1278586" cy="1278586"/>
        </a:xfrm>
        <a:prstGeom prst="ellipse">
          <a:avLst/>
        </a:prstGeom>
        <a:gradFill rotWithShape="0">
          <a:gsLst>
            <a:gs pos="0">
              <a:schemeClr val="accent5">
                <a:hueOff val="-3794070"/>
                <a:satOff val="18499"/>
                <a:lumOff val="-20825"/>
                <a:alphaOff val="0"/>
                <a:shade val="51000"/>
                <a:satMod val="130000"/>
              </a:schemeClr>
            </a:gs>
            <a:gs pos="80000">
              <a:schemeClr val="accent5">
                <a:hueOff val="-3794070"/>
                <a:satOff val="18499"/>
                <a:lumOff val="-20825"/>
                <a:alphaOff val="0"/>
                <a:shade val="93000"/>
                <a:satMod val="130000"/>
              </a:schemeClr>
            </a:gs>
            <a:gs pos="100000">
              <a:schemeClr val="accent5">
                <a:hueOff val="-3794070"/>
                <a:satOff val="18499"/>
                <a:lumOff val="-2082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成绩</a:t>
          </a:r>
          <a:endParaRPr lang="en-US" altLang="zh-CN" sz="2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评定</a:t>
          </a:r>
        </a:p>
      </dsp:txBody>
      <dsp:txXfrm>
        <a:off x="3607713" y="4026317"/>
        <a:ext cx="904096" cy="904096"/>
      </dsp:txXfrm>
    </dsp:sp>
    <dsp:sp modelId="{6532C6E3-2842-49E2-99A3-E62B6C3B55B8}">
      <dsp:nvSpPr>
        <dsp:cNvPr id="0" name=""/>
        <dsp:cNvSpPr/>
      </dsp:nvSpPr>
      <dsp:spPr>
        <a:xfrm rot="12600000">
          <a:off x="3067768" y="3787781"/>
          <a:ext cx="339149" cy="4315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3794070"/>
                <a:satOff val="18499"/>
                <a:lumOff val="-20825"/>
                <a:alphaOff val="0"/>
                <a:shade val="51000"/>
                <a:satMod val="130000"/>
              </a:schemeClr>
            </a:gs>
            <a:gs pos="80000">
              <a:schemeClr val="accent5">
                <a:hueOff val="-3794070"/>
                <a:satOff val="18499"/>
                <a:lumOff val="-20825"/>
                <a:alphaOff val="0"/>
                <a:shade val="93000"/>
                <a:satMod val="130000"/>
              </a:schemeClr>
            </a:gs>
            <a:gs pos="100000">
              <a:schemeClr val="accent5">
                <a:hueOff val="-3794070"/>
                <a:satOff val="18499"/>
                <a:lumOff val="-2082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3162697" y="3899522"/>
        <a:ext cx="237404" cy="258913"/>
      </dsp:txXfrm>
    </dsp:sp>
    <dsp:sp modelId="{624EE09A-F23E-4D1A-BB6B-9EAC8095BC3E}">
      <dsp:nvSpPr>
        <dsp:cNvPr id="0" name=""/>
        <dsp:cNvSpPr/>
      </dsp:nvSpPr>
      <dsp:spPr>
        <a:xfrm>
          <a:off x="1759005" y="2879827"/>
          <a:ext cx="1278586" cy="1278586"/>
        </a:xfrm>
        <a:prstGeom prst="ellipse">
          <a:avLst/>
        </a:prstGeom>
        <a:gradFill rotWithShape="0">
          <a:gsLst>
            <a:gs pos="0">
              <a:schemeClr val="accent5">
                <a:hueOff val="-5058761"/>
                <a:satOff val="24665"/>
                <a:lumOff val="-27766"/>
                <a:alphaOff val="0"/>
                <a:shade val="51000"/>
                <a:satMod val="130000"/>
              </a:schemeClr>
            </a:gs>
            <a:gs pos="80000">
              <a:schemeClr val="accent5">
                <a:hueOff val="-5058761"/>
                <a:satOff val="24665"/>
                <a:lumOff val="-27766"/>
                <a:alphaOff val="0"/>
                <a:shade val="93000"/>
                <a:satMod val="130000"/>
              </a:schemeClr>
            </a:gs>
            <a:gs pos="100000">
              <a:schemeClr val="accent5">
                <a:hueOff val="-5058761"/>
                <a:satOff val="24665"/>
                <a:lumOff val="-2776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前导</a:t>
          </a:r>
          <a:endParaRPr lang="en-US" altLang="zh-CN" sz="2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课程</a:t>
          </a:r>
        </a:p>
      </dsp:txBody>
      <dsp:txXfrm>
        <a:off x="1946250" y="3067072"/>
        <a:ext cx="904096" cy="904096"/>
      </dsp:txXfrm>
    </dsp:sp>
    <dsp:sp modelId="{C6D6F048-7309-4A1D-A7E1-2E7CEEAD7E58}">
      <dsp:nvSpPr>
        <dsp:cNvPr id="0" name=""/>
        <dsp:cNvSpPr/>
      </dsp:nvSpPr>
      <dsp:spPr>
        <a:xfrm rot="16200000">
          <a:off x="2228724" y="2353712"/>
          <a:ext cx="339149" cy="4315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5058761"/>
                <a:satOff val="24665"/>
                <a:lumOff val="-27766"/>
                <a:alphaOff val="0"/>
                <a:shade val="51000"/>
                <a:satMod val="130000"/>
              </a:schemeClr>
            </a:gs>
            <a:gs pos="80000">
              <a:schemeClr val="accent5">
                <a:hueOff val="-5058761"/>
                <a:satOff val="24665"/>
                <a:lumOff val="-27766"/>
                <a:alphaOff val="0"/>
                <a:shade val="93000"/>
                <a:satMod val="130000"/>
              </a:schemeClr>
            </a:gs>
            <a:gs pos="100000">
              <a:schemeClr val="accent5">
                <a:hueOff val="-5058761"/>
                <a:satOff val="24665"/>
                <a:lumOff val="-2776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279597" y="2490890"/>
        <a:ext cx="237404" cy="258913"/>
      </dsp:txXfrm>
    </dsp:sp>
    <dsp:sp modelId="{E7157E7F-8497-4563-9621-A3EC08F98D75}">
      <dsp:nvSpPr>
        <dsp:cNvPr id="0" name=""/>
        <dsp:cNvSpPr/>
      </dsp:nvSpPr>
      <dsp:spPr>
        <a:xfrm>
          <a:off x="1759005" y="961335"/>
          <a:ext cx="1278586" cy="1278586"/>
        </a:xfrm>
        <a:prstGeom prst="ellipse">
          <a:avLst/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教材</a:t>
          </a:r>
        </a:p>
      </dsp:txBody>
      <dsp:txXfrm>
        <a:off x="1946250" y="1148580"/>
        <a:ext cx="904096" cy="904096"/>
      </dsp:txXfrm>
    </dsp:sp>
    <dsp:sp modelId="{92C24C05-9DC4-4E07-B20F-D1DC8F445329}">
      <dsp:nvSpPr>
        <dsp:cNvPr id="0" name=""/>
        <dsp:cNvSpPr/>
      </dsp:nvSpPr>
      <dsp:spPr>
        <a:xfrm rot="19800000">
          <a:off x="3051143" y="910044"/>
          <a:ext cx="339149" cy="431523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3057959" y="1021785"/>
        <a:ext cx="237404" cy="25891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B0F01-C492-4400-84A1-B087ED100727}">
      <dsp:nvSpPr>
        <dsp:cNvPr id="0" name=""/>
        <dsp:cNvSpPr/>
      </dsp:nvSpPr>
      <dsp:spPr>
        <a:xfrm>
          <a:off x="-5814381" y="-889887"/>
          <a:ext cx="6922142" cy="6922142"/>
        </a:xfrm>
        <a:prstGeom prst="blockArc">
          <a:avLst>
            <a:gd name="adj1" fmla="val 18900000"/>
            <a:gd name="adj2" fmla="val 2700000"/>
            <a:gd name="adj3" fmla="val 312"/>
          </a:avLst>
        </a:prstGeom>
        <a:solidFill>
          <a:srgbClr val="FF0000"/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51801D-DCD2-479D-8CCB-7838A589CD79}">
      <dsp:nvSpPr>
        <dsp:cNvPr id="0" name=""/>
        <dsp:cNvSpPr/>
      </dsp:nvSpPr>
      <dsp:spPr>
        <a:xfrm>
          <a:off x="491727" y="305618"/>
          <a:ext cx="6558164" cy="643001"/>
        </a:xfrm>
        <a:prstGeom prst="rect">
          <a:avLst/>
        </a:prstGeom>
        <a:gradFill flip="none" rotWithShape="1">
          <a:gsLst>
            <a:gs pos="58900">
              <a:schemeClr val="accent5">
                <a:lumMod val="50000"/>
              </a:schemeClr>
            </a:gs>
            <a:gs pos="0">
              <a:srgbClr val="66FF33"/>
            </a:gs>
            <a:gs pos="100000">
              <a:schemeClr val="accent1">
                <a:lumMod val="20000"/>
                <a:lumOff val="80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第一讲 嵌入式系统基础</a:t>
          </a:r>
        </a:p>
      </dsp:txBody>
      <dsp:txXfrm>
        <a:off x="491727" y="305618"/>
        <a:ext cx="6558164" cy="643001"/>
      </dsp:txXfrm>
    </dsp:sp>
    <dsp:sp modelId="{57C3BB76-F6F7-4B5B-840B-99721898744F}">
      <dsp:nvSpPr>
        <dsp:cNvPr id="0" name=""/>
        <dsp:cNvSpPr/>
      </dsp:nvSpPr>
      <dsp:spPr>
        <a:xfrm>
          <a:off x="82309" y="240919"/>
          <a:ext cx="803752" cy="803752"/>
        </a:xfrm>
        <a:prstGeom prst="ellipse">
          <a:avLst/>
        </a:prstGeom>
        <a:gradFill flip="none" rotWithShape="1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  <a:tileRect/>
        </a:gradFill>
        <a:ln w="9525" cap="flat" cmpd="sng" algn="ctr">
          <a:noFill/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z="190500" extrusionH="12700"/>
      </dsp:spPr>
      <dsp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dsp:style>
    </dsp:sp>
    <dsp:sp modelId="{5DEAA310-5971-441A-A5CF-157D7E4C0AFC}">
      <dsp:nvSpPr>
        <dsp:cNvPr id="0" name=""/>
        <dsp:cNvSpPr/>
      </dsp:nvSpPr>
      <dsp:spPr>
        <a:xfrm>
          <a:off x="944942" y="1285489"/>
          <a:ext cx="6097408" cy="643001"/>
        </a:xfrm>
        <a:prstGeom prst="rect">
          <a:avLst/>
        </a:prstGeom>
        <a:gradFill rotWithShape="0">
          <a:gsLst>
            <a:gs pos="0">
              <a:schemeClr val="accent5">
                <a:hueOff val="-1580863"/>
                <a:satOff val="7708"/>
                <a:lumOff val="-8677"/>
                <a:alphaOff val="0"/>
                <a:shade val="51000"/>
                <a:satMod val="130000"/>
              </a:schemeClr>
            </a:gs>
            <a:gs pos="80000">
              <a:schemeClr val="accent5">
                <a:hueOff val="-1580863"/>
                <a:satOff val="7708"/>
                <a:lumOff val="-8677"/>
                <a:alphaOff val="0"/>
                <a:shade val="93000"/>
                <a:satMod val="130000"/>
              </a:schemeClr>
            </a:gs>
            <a:gs pos="100000">
              <a:schemeClr val="accent5">
                <a:hueOff val="-1580863"/>
                <a:satOff val="7708"/>
                <a:lumOff val="-867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第二讲 嵌入式系统开发过程</a:t>
          </a:r>
        </a:p>
      </dsp:txBody>
      <dsp:txXfrm>
        <a:off x="944942" y="1285489"/>
        <a:ext cx="6097408" cy="643001"/>
      </dsp:txXfrm>
    </dsp:sp>
    <dsp:sp modelId="{0A03491F-E9DE-4AE0-AF08-434FC44470B6}">
      <dsp:nvSpPr>
        <dsp:cNvPr id="0" name=""/>
        <dsp:cNvSpPr/>
      </dsp:nvSpPr>
      <dsp:spPr>
        <a:xfrm>
          <a:off x="543066" y="1205113"/>
          <a:ext cx="803752" cy="803752"/>
        </a:xfrm>
        <a:prstGeom prst="ellipse">
          <a:avLst/>
        </a:prstGeom>
        <a:gradFill rotWithShape="0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</a:gradFill>
        <a:ln w="9525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F05730B-3CA6-4A48-8391-49942C943899}">
      <dsp:nvSpPr>
        <dsp:cNvPr id="0" name=""/>
        <dsp:cNvSpPr/>
      </dsp:nvSpPr>
      <dsp:spPr>
        <a:xfrm>
          <a:off x="1086357" y="2249683"/>
          <a:ext cx="5955993" cy="643001"/>
        </a:xfrm>
        <a:prstGeom prst="rect">
          <a:avLst/>
        </a:prstGeom>
        <a:gradFill rotWithShape="0">
          <a:gsLst>
            <a:gs pos="0">
              <a:schemeClr val="accent5">
                <a:hueOff val="-3161725"/>
                <a:satOff val="15415"/>
                <a:lumOff val="-17354"/>
                <a:alphaOff val="0"/>
                <a:shade val="51000"/>
                <a:satMod val="130000"/>
              </a:schemeClr>
            </a:gs>
            <a:gs pos="80000">
              <a:schemeClr val="accent5">
                <a:hueOff val="-3161725"/>
                <a:satOff val="15415"/>
                <a:lumOff val="-17354"/>
                <a:alphaOff val="0"/>
                <a:shade val="93000"/>
                <a:satMod val="130000"/>
              </a:schemeClr>
            </a:gs>
            <a:gs pos="100000">
              <a:schemeClr val="accent5">
                <a:hueOff val="-3161725"/>
                <a:satOff val="15415"/>
                <a:lumOff val="-1735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第三讲 </a:t>
          </a:r>
          <a:r>
            <a:rPr lang="en-US" altLang="zh-CN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体系结构解析</a:t>
          </a:r>
        </a:p>
      </dsp:txBody>
      <dsp:txXfrm>
        <a:off x="1086357" y="2249683"/>
        <a:ext cx="5955993" cy="643001"/>
      </dsp:txXfrm>
    </dsp:sp>
    <dsp:sp modelId="{4814A255-3D67-4F07-8063-4D46DFA982FE}">
      <dsp:nvSpPr>
        <dsp:cNvPr id="0" name=""/>
        <dsp:cNvSpPr/>
      </dsp:nvSpPr>
      <dsp:spPr>
        <a:xfrm>
          <a:off x="684481" y="2169307"/>
          <a:ext cx="803752" cy="803752"/>
        </a:xfrm>
        <a:prstGeom prst="ellipse">
          <a:avLst/>
        </a:prstGeom>
        <a:gradFill rotWithShape="0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</a:gradFill>
        <a:ln w="9525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631B3E2-BD45-40C7-BBBE-97E7383F579B}">
      <dsp:nvSpPr>
        <dsp:cNvPr id="0" name=""/>
        <dsp:cNvSpPr/>
      </dsp:nvSpPr>
      <dsp:spPr>
        <a:xfrm>
          <a:off x="944942" y="3213877"/>
          <a:ext cx="6097408" cy="643001"/>
        </a:xfrm>
        <a:prstGeom prst="rect">
          <a:avLst/>
        </a:prstGeom>
        <a:gradFill rotWithShape="0">
          <a:gsLst>
            <a:gs pos="0">
              <a:schemeClr val="accent5">
                <a:hueOff val="-4742588"/>
                <a:satOff val="23123"/>
                <a:lumOff val="-26031"/>
                <a:alphaOff val="0"/>
                <a:shade val="51000"/>
                <a:satMod val="130000"/>
              </a:schemeClr>
            </a:gs>
            <a:gs pos="80000">
              <a:schemeClr val="accent5">
                <a:hueOff val="-4742588"/>
                <a:satOff val="23123"/>
                <a:lumOff val="-26031"/>
                <a:alphaOff val="0"/>
                <a:shade val="93000"/>
                <a:satMod val="130000"/>
              </a:schemeClr>
            </a:gs>
            <a:gs pos="100000">
              <a:schemeClr val="accent5">
                <a:hueOff val="-4742588"/>
                <a:satOff val="23123"/>
                <a:lumOff val="-260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第四讲 嵌入式程序设计</a:t>
          </a:r>
        </a:p>
      </dsp:txBody>
      <dsp:txXfrm>
        <a:off x="944942" y="3213877"/>
        <a:ext cx="6097408" cy="643001"/>
      </dsp:txXfrm>
    </dsp:sp>
    <dsp:sp modelId="{96CB7A0B-0B0F-456E-B3D2-97DAB7BFE2F3}">
      <dsp:nvSpPr>
        <dsp:cNvPr id="0" name=""/>
        <dsp:cNvSpPr/>
      </dsp:nvSpPr>
      <dsp:spPr>
        <a:xfrm>
          <a:off x="543066" y="3133501"/>
          <a:ext cx="803752" cy="803752"/>
        </a:xfrm>
        <a:prstGeom prst="ellipse">
          <a:avLst/>
        </a:prstGeom>
        <a:gradFill rotWithShape="0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</a:gradFill>
        <a:ln w="9525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CA9AB0E-4516-4C52-AA1A-B2BC7D11791A}">
      <dsp:nvSpPr>
        <dsp:cNvPr id="0" name=""/>
        <dsp:cNvSpPr/>
      </dsp:nvSpPr>
      <dsp:spPr>
        <a:xfrm>
          <a:off x="484185" y="4178071"/>
          <a:ext cx="6558164" cy="643001"/>
        </a:xfrm>
        <a:prstGeom prst="rect">
          <a:avLst/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第五讲 嵌入式</a:t>
          </a:r>
          <a:r>
            <a:rPr lang="en-US" altLang="zh-CN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Linux</a:t>
          </a: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程序开发</a:t>
          </a:r>
        </a:p>
      </dsp:txBody>
      <dsp:txXfrm>
        <a:off x="484185" y="4178071"/>
        <a:ext cx="6558164" cy="643001"/>
      </dsp:txXfrm>
    </dsp:sp>
    <dsp:sp modelId="{B35EE553-8E31-4BD7-B395-695880DFE967}">
      <dsp:nvSpPr>
        <dsp:cNvPr id="0" name=""/>
        <dsp:cNvSpPr/>
      </dsp:nvSpPr>
      <dsp:spPr>
        <a:xfrm>
          <a:off x="82309" y="4097695"/>
          <a:ext cx="803752" cy="803752"/>
        </a:xfrm>
        <a:prstGeom prst="ellipse">
          <a:avLst/>
        </a:prstGeom>
        <a:gradFill rotWithShape="0">
          <a:gsLst>
            <a:gs pos="0">
              <a:srgbClr val="FFFF00"/>
            </a:gs>
            <a:gs pos="100000">
              <a:srgbClr val="FF33CC"/>
            </a:gs>
          </a:gsLst>
          <a:path path="circle">
            <a:fillToRect l="50000" t="50000" r="50000" b="50000"/>
          </a:path>
        </a:gradFill>
        <a:ln w="9525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4070A74-36FC-4C9C-9CAE-74F6EADFEEC1}">
      <dsp:nvSpPr>
        <dsp:cNvPr id="0" name=""/>
        <dsp:cNvSpPr/>
      </dsp:nvSpPr>
      <dsp:spPr>
        <a:xfrm rot="10800000">
          <a:off x="1452373" y="2966"/>
          <a:ext cx="5287242" cy="482498"/>
        </a:xfrm>
        <a:prstGeom prst="homePlat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276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嵌入式系统的概念</a:t>
          </a:r>
        </a:p>
      </dsp:txBody>
      <dsp:txXfrm rot="10800000">
        <a:off x="1572997" y="2966"/>
        <a:ext cx="5166618" cy="482498"/>
      </dsp:txXfrm>
    </dsp:sp>
    <dsp:sp modelId="{3AC97FCC-0991-4E90-995F-220E2BBB5603}">
      <dsp:nvSpPr>
        <dsp:cNvPr id="0" name=""/>
        <dsp:cNvSpPr/>
      </dsp:nvSpPr>
      <dsp:spPr>
        <a:xfrm>
          <a:off x="1211124" y="2966"/>
          <a:ext cx="482498" cy="48249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550E9B-9B99-40D1-8A47-D1190EB22AAE}">
      <dsp:nvSpPr>
        <dsp:cNvPr id="0" name=""/>
        <dsp:cNvSpPr/>
      </dsp:nvSpPr>
      <dsp:spPr>
        <a:xfrm rot="10800000">
          <a:off x="1452373" y="629494"/>
          <a:ext cx="5287242" cy="482498"/>
        </a:xfrm>
        <a:prstGeom prst="homePlate">
          <a:avLst/>
        </a:prstGeom>
        <a:gradFill rotWithShape="0">
          <a:gsLst>
            <a:gs pos="0">
              <a:schemeClr val="accent5">
                <a:hueOff val="-903350"/>
                <a:satOff val="4404"/>
                <a:lumOff val="-4958"/>
                <a:alphaOff val="0"/>
                <a:shade val="51000"/>
                <a:satMod val="130000"/>
              </a:schemeClr>
            </a:gs>
            <a:gs pos="80000">
              <a:schemeClr val="accent5">
                <a:hueOff val="-903350"/>
                <a:satOff val="4404"/>
                <a:lumOff val="-4958"/>
                <a:alphaOff val="0"/>
                <a:shade val="93000"/>
                <a:satMod val="130000"/>
              </a:schemeClr>
            </a:gs>
            <a:gs pos="100000">
              <a:schemeClr val="accent5">
                <a:hueOff val="-903350"/>
                <a:satOff val="4404"/>
                <a:lumOff val="-495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276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嵌入式系统的发展简史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572997" y="629494"/>
        <a:ext cx="5166618" cy="482498"/>
      </dsp:txXfrm>
    </dsp:sp>
    <dsp:sp modelId="{FB92B76C-B947-46CF-8E32-B3EF4B38E13C}">
      <dsp:nvSpPr>
        <dsp:cNvPr id="0" name=""/>
        <dsp:cNvSpPr/>
      </dsp:nvSpPr>
      <dsp:spPr>
        <a:xfrm>
          <a:off x="1211124" y="629494"/>
          <a:ext cx="482498" cy="48249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D63984E-050F-4F93-B6AF-72A163C51CB7}">
      <dsp:nvSpPr>
        <dsp:cNvPr id="0" name=""/>
        <dsp:cNvSpPr/>
      </dsp:nvSpPr>
      <dsp:spPr>
        <a:xfrm rot="10800000">
          <a:off x="1452373" y="1256023"/>
          <a:ext cx="5287242" cy="482498"/>
        </a:xfrm>
        <a:prstGeom prst="homePlate">
          <a:avLst/>
        </a:prstGeom>
        <a:gradFill rotWithShape="0">
          <a:gsLst>
            <a:gs pos="0">
              <a:schemeClr val="accent5">
                <a:hueOff val="-1806700"/>
                <a:satOff val="8809"/>
                <a:lumOff val="-9917"/>
                <a:alphaOff val="0"/>
                <a:shade val="51000"/>
                <a:satMod val="130000"/>
              </a:schemeClr>
            </a:gs>
            <a:gs pos="80000">
              <a:schemeClr val="accent5">
                <a:hueOff val="-1806700"/>
                <a:satOff val="8809"/>
                <a:lumOff val="-9917"/>
                <a:alphaOff val="0"/>
                <a:shade val="93000"/>
                <a:satMod val="130000"/>
              </a:schemeClr>
            </a:gs>
            <a:gs pos="100000">
              <a:schemeClr val="accent5">
                <a:hueOff val="-1806700"/>
                <a:satOff val="8809"/>
                <a:lumOff val="-991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276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嵌入式系统的特点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572997" y="1256023"/>
        <a:ext cx="5166618" cy="482498"/>
      </dsp:txXfrm>
    </dsp:sp>
    <dsp:sp modelId="{A5160FE2-B5F1-4C69-85F3-B43AF3E977D2}">
      <dsp:nvSpPr>
        <dsp:cNvPr id="0" name=""/>
        <dsp:cNvSpPr/>
      </dsp:nvSpPr>
      <dsp:spPr>
        <a:xfrm>
          <a:off x="1211124" y="1256023"/>
          <a:ext cx="482498" cy="48249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B650067-993E-4D07-9E36-8818B6C6CC25}">
      <dsp:nvSpPr>
        <dsp:cNvPr id="0" name=""/>
        <dsp:cNvSpPr/>
      </dsp:nvSpPr>
      <dsp:spPr>
        <a:xfrm rot="10800000">
          <a:off x="1452373" y="1882551"/>
          <a:ext cx="5287242" cy="482498"/>
        </a:xfrm>
        <a:prstGeom prst="homePlate">
          <a:avLst/>
        </a:prstGeom>
        <a:gradFill rotWithShape="0">
          <a:gsLst>
            <a:gs pos="0">
              <a:schemeClr val="accent5">
                <a:hueOff val="-2710050"/>
                <a:satOff val="13213"/>
                <a:lumOff val="-14875"/>
                <a:alphaOff val="0"/>
                <a:shade val="51000"/>
                <a:satMod val="130000"/>
              </a:schemeClr>
            </a:gs>
            <a:gs pos="80000">
              <a:schemeClr val="accent5">
                <a:hueOff val="-2710050"/>
                <a:satOff val="13213"/>
                <a:lumOff val="-14875"/>
                <a:alphaOff val="0"/>
                <a:shade val="93000"/>
                <a:satMod val="130000"/>
              </a:schemeClr>
            </a:gs>
            <a:gs pos="100000">
              <a:schemeClr val="accent5">
                <a:hueOff val="-2710050"/>
                <a:satOff val="13213"/>
                <a:lumOff val="-1487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276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嵌入式系统的分类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572997" y="1882551"/>
        <a:ext cx="5166618" cy="482498"/>
      </dsp:txXfrm>
    </dsp:sp>
    <dsp:sp modelId="{32B0B755-F386-4C3E-AC90-1F6913BC3F3A}">
      <dsp:nvSpPr>
        <dsp:cNvPr id="0" name=""/>
        <dsp:cNvSpPr/>
      </dsp:nvSpPr>
      <dsp:spPr>
        <a:xfrm>
          <a:off x="1211124" y="1882551"/>
          <a:ext cx="482498" cy="48249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601A8F-533E-4F67-ACF8-5C2C41E366B1}">
      <dsp:nvSpPr>
        <dsp:cNvPr id="0" name=""/>
        <dsp:cNvSpPr/>
      </dsp:nvSpPr>
      <dsp:spPr>
        <a:xfrm rot="10800000">
          <a:off x="1452373" y="2509080"/>
          <a:ext cx="5287242" cy="482498"/>
        </a:xfrm>
        <a:prstGeom prst="homePlate">
          <a:avLst/>
        </a:prstGeom>
        <a:gradFill rotWithShape="0">
          <a:gsLst>
            <a:gs pos="0">
              <a:schemeClr val="accent5">
                <a:hueOff val="-3613400"/>
                <a:satOff val="17618"/>
                <a:lumOff val="-19833"/>
                <a:alphaOff val="0"/>
                <a:shade val="51000"/>
                <a:satMod val="130000"/>
              </a:schemeClr>
            </a:gs>
            <a:gs pos="80000">
              <a:schemeClr val="accent5">
                <a:hueOff val="-3613400"/>
                <a:satOff val="17618"/>
                <a:lumOff val="-19833"/>
                <a:alphaOff val="0"/>
                <a:shade val="93000"/>
                <a:satMod val="130000"/>
              </a:schemeClr>
            </a:gs>
            <a:gs pos="100000">
              <a:schemeClr val="accent5">
                <a:hueOff val="-3613400"/>
                <a:satOff val="17618"/>
                <a:lumOff val="-1983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276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嵌入式系统的基本组成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572997" y="2509080"/>
        <a:ext cx="5166618" cy="482498"/>
      </dsp:txXfrm>
    </dsp:sp>
    <dsp:sp modelId="{08A54F64-701A-4C01-8A7F-5B500EE81EB4}">
      <dsp:nvSpPr>
        <dsp:cNvPr id="0" name=""/>
        <dsp:cNvSpPr/>
      </dsp:nvSpPr>
      <dsp:spPr>
        <a:xfrm>
          <a:off x="1211124" y="2509080"/>
          <a:ext cx="482498" cy="48249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A0BCA50-5BF5-4E34-BE5F-33D86CD42373}">
      <dsp:nvSpPr>
        <dsp:cNvPr id="0" name=""/>
        <dsp:cNvSpPr/>
      </dsp:nvSpPr>
      <dsp:spPr>
        <a:xfrm rot="10800000">
          <a:off x="1452373" y="3135608"/>
          <a:ext cx="5287242" cy="482498"/>
        </a:xfrm>
        <a:prstGeom prst="homePlate">
          <a:avLst/>
        </a:prstGeom>
        <a:gradFill rotWithShape="0">
          <a:gsLst>
            <a:gs pos="0">
              <a:schemeClr val="accent5">
                <a:hueOff val="-4516750"/>
                <a:satOff val="22022"/>
                <a:lumOff val="-24791"/>
                <a:alphaOff val="0"/>
                <a:shade val="51000"/>
                <a:satMod val="130000"/>
              </a:schemeClr>
            </a:gs>
            <a:gs pos="80000">
              <a:schemeClr val="accent5">
                <a:hueOff val="-4516750"/>
                <a:satOff val="22022"/>
                <a:lumOff val="-24791"/>
                <a:alphaOff val="0"/>
                <a:shade val="93000"/>
                <a:satMod val="130000"/>
              </a:schemeClr>
            </a:gs>
            <a:gs pos="100000">
              <a:schemeClr val="accent5">
                <a:hueOff val="-4516750"/>
                <a:satOff val="22022"/>
                <a:lumOff val="-2479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276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嵌入式处理器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572997" y="3135608"/>
        <a:ext cx="5166618" cy="482498"/>
      </dsp:txXfrm>
    </dsp:sp>
    <dsp:sp modelId="{E13CBBBB-D2A5-4046-9D82-06AF4F4EB2AF}">
      <dsp:nvSpPr>
        <dsp:cNvPr id="0" name=""/>
        <dsp:cNvSpPr/>
      </dsp:nvSpPr>
      <dsp:spPr>
        <a:xfrm>
          <a:off x="1211124" y="3135608"/>
          <a:ext cx="482498" cy="48249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5FC24D4-7557-4D12-B43A-ACB4338C43CF}">
      <dsp:nvSpPr>
        <dsp:cNvPr id="0" name=""/>
        <dsp:cNvSpPr/>
      </dsp:nvSpPr>
      <dsp:spPr>
        <a:xfrm rot="10800000">
          <a:off x="1452373" y="3762137"/>
          <a:ext cx="5287242" cy="482498"/>
        </a:xfrm>
        <a:prstGeom prst="homePlate">
          <a:avLst/>
        </a:prstGeom>
        <a:gradFill rotWithShape="0">
          <a:gsLst>
            <a:gs pos="0">
              <a:schemeClr val="accent5">
                <a:hueOff val="-5420100"/>
                <a:satOff val="26427"/>
                <a:lumOff val="-29750"/>
                <a:alphaOff val="0"/>
                <a:shade val="51000"/>
                <a:satMod val="130000"/>
              </a:schemeClr>
            </a:gs>
            <a:gs pos="80000">
              <a:schemeClr val="accent5">
                <a:hueOff val="-5420100"/>
                <a:satOff val="26427"/>
                <a:lumOff val="-29750"/>
                <a:alphaOff val="0"/>
                <a:shade val="93000"/>
                <a:satMod val="130000"/>
              </a:schemeClr>
            </a:gs>
            <a:gs pos="100000">
              <a:schemeClr val="accent5">
                <a:hueOff val="-5420100"/>
                <a:satOff val="26427"/>
                <a:lumOff val="-2975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276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cap="all" spc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嵌入式系统发展趋势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572997" y="3762137"/>
        <a:ext cx="5166618" cy="482498"/>
      </dsp:txXfrm>
    </dsp:sp>
    <dsp:sp modelId="{EF7B714B-2F44-4BD3-878F-81A82E33F7B1}">
      <dsp:nvSpPr>
        <dsp:cNvPr id="0" name=""/>
        <dsp:cNvSpPr/>
      </dsp:nvSpPr>
      <dsp:spPr>
        <a:xfrm>
          <a:off x="1211124" y="3762137"/>
          <a:ext cx="482498" cy="48249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FE4897-1CBE-43B9-94AB-11AA05BB4B35}">
      <dsp:nvSpPr>
        <dsp:cNvPr id="0" name=""/>
        <dsp:cNvSpPr/>
      </dsp:nvSpPr>
      <dsp:spPr>
        <a:xfrm rot="10800000">
          <a:off x="1452373" y="4388665"/>
          <a:ext cx="5287242" cy="482498"/>
        </a:xfrm>
        <a:prstGeom prst="homePlate">
          <a:avLst/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2769" tIns="106680" rIns="199136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嵌入式职业现状</a:t>
          </a:r>
        </a:p>
      </dsp:txBody>
      <dsp:txXfrm rot="10800000">
        <a:off x="1572997" y="4388665"/>
        <a:ext cx="5166618" cy="482498"/>
      </dsp:txXfrm>
    </dsp:sp>
    <dsp:sp modelId="{7B3121C7-333F-4848-B126-F874AC9D90A4}">
      <dsp:nvSpPr>
        <dsp:cNvPr id="0" name=""/>
        <dsp:cNvSpPr/>
      </dsp:nvSpPr>
      <dsp:spPr>
        <a:xfrm>
          <a:off x="1211124" y="4388665"/>
          <a:ext cx="482498" cy="482498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0B0F01-C492-4400-84A1-B087ED100727}">
      <dsp:nvSpPr>
        <dsp:cNvPr id="0" name=""/>
        <dsp:cNvSpPr/>
      </dsp:nvSpPr>
      <dsp:spPr>
        <a:xfrm>
          <a:off x="-5814381" y="-889887"/>
          <a:ext cx="6922142" cy="6922142"/>
        </a:xfrm>
        <a:prstGeom prst="blockArc">
          <a:avLst>
            <a:gd name="adj1" fmla="val 18900000"/>
            <a:gd name="adj2" fmla="val 2700000"/>
            <a:gd name="adj3" fmla="val 312"/>
          </a:avLst>
        </a:prstGeom>
        <a:noFill/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51801D-DCD2-479D-8CCB-7838A589CD79}">
      <dsp:nvSpPr>
        <dsp:cNvPr id="0" name=""/>
        <dsp:cNvSpPr/>
      </dsp:nvSpPr>
      <dsp:spPr>
        <a:xfrm>
          <a:off x="484185" y="321295"/>
          <a:ext cx="5539595" cy="643001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1.1 </a:t>
          </a: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绪论</a:t>
          </a:r>
        </a:p>
      </dsp:txBody>
      <dsp:txXfrm>
        <a:off x="484185" y="321295"/>
        <a:ext cx="5539595" cy="643001"/>
      </dsp:txXfrm>
    </dsp:sp>
    <dsp:sp modelId="{57C3BB76-F6F7-4B5B-840B-99721898744F}">
      <dsp:nvSpPr>
        <dsp:cNvPr id="0" name=""/>
        <dsp:cNvSpPr/>
      </dsp:nvSpPr>
      <dsp:spPr>
        <a:xfrm>
          <a:off x="82309" y="240919"/>
          <a:ext cx="803752" cy="803752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9525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5DEAA310-5971-441A-A5CF-157D7E4C0AFC}">
      <dsp:nvSpPr>
        <dsp:cNvPr id="0" name=""/>
        <dsp:cNvSpPr/>
      </dsp:nvSpPr>
      <dsp:spPr>
        <a:xfrm>
          <a:off x="944942" y="1285489"/>
          <a:ext cx="5078839" cy="643001"/>
        </a:xfrm>
        <a:prstGeom prst="rect">
          <a:avLst/>
        </a:prstGeom>
        <a:gradFill rotWithShape="0">
          <a:gsLst>
            <a:gs pos="0">
              <a:schemeClr val="accent5">
                <a:hueOff val="-1580863"/>
                <a:satOff val="7708"/>
                <a:lumOff val="-8677"/>
                <a:alphaOff val="0"/>
                <a:shade val="51000"/>
                <a:satMod val="130000"/>
              </a:schemeClr>
            </a:gs>
            <a:gs pos="80000">
              <a:schemeClr val="accent5">
                <a:hueOff val="-1580863"/>
                <a:satOff val="7708"/>
                <a:lumOff val="-8677"/>
                <a:alphaOff val="0"/>
                <a:shade val="93000"/>
                <a:satMod val="130000"/>
              </a:schemeClr>
            </a:gs>
            <a:gs pos="100000">
              <a:schemeClr val="accent5">
                <a:hueOff val="-1580863"/>
                <a:satOff val="7708"/>
                <a:lumOff val="-867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1.2 </a:t>
          </a: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实时系统</a:t>
          </a:r>
        </a:p>
      </dsp:txBody>
      <dsp:txXfrm>
        <a:off x="944942" y="1285489"/>
        <a:ext cx="5078839" cy="643001"/>
      </dsp:txXfrm>
    </dsp:sp>
    <dsp:sp modelId="{0A03491F-E9DE-4AE0-AF08-434FC44470B6}">
      <dsp:nvSpPr>
        <dsp:cNvPr id="0" name=""/>
        <dsp:cNvSpPr/>
      </dsp:nvSpPr>
      <dsp:spPr>
        <a:xfrm>
          <a:off x="543066" y="1205113"/>
          <a:ext cx="803752" cy="803752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9525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7F05730B-3CA6-4A48-8391-49942C943899}">
      <dsp:nvSpPr>
        <dsp:cNvPr id="0" name=""/>
        <dsp:cNvSpPr/>
      </dsp:nvSpPr>
      <dsp:spPr>
        <a:xfrm>
          <a:off x="1086357" y="2249683"/>
          <a:ext cx="4937424" cy="643001"/>
        </a:xfrm>
        <a:prstGeom prst="rect">
          <a:avLst/>
        </a:prstGeom>
        <a:gradFill rotWithShape="0">
          <a:gsLst>
            <a:gs pos="0">
              <a:schemeClr val="accent5">
                <a:hueOff val="-3161725"/>
                <a:satOff val="15415"/>
                <a:lumOff val="-17354"/>
                <a:alphaOff val="0"/>
                <a:shade val="51000"/>
                <a:satMod val="130000"/>
              </a:schemeClr>
            </a:gs>
            <a:gs pos="80000">
              <a:schemeClr val="accent5">
                <a:hueOff val="-3161725"/>
                <a:satOff val="15415"/>
                <a:lumOff val="-17354"/>
                <a:alphaOff val="0"/>
                <a:shade val="93000"/>
                <a:satMod val="130000"/>
              </a:schemeClr>
            </a:gs>
            <a:gs pos="100000">
              <a:schemeClr val="accent5">
                <a:hueOff val="-3161725"/>
                <a:satOff val="15415"/>
                <a:lumOff val="-1735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1.3 </a:t>
          </a: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重要概念</a:t>
          </a:r>
        </a:p>
      </dsp:txBody>
      <dsp:txXfrm>
        <a:off x="1086357" y="2249683"/>
        <a:ext cx="4937424" cy="643001"/>
      </dsp:txXfrm>
    </dsp:sp>
    <dsp:sp modelId="{4814A255-3D67-4F07-8063-4D46DFA982FE}">
      <dsp:nvSpPr>
        <dsp:cNvPr id="0" name=""/>
        <dsp:cNvSpPr/>
      </dsp:nvSpPr>
      <dsp:spPr>
        <a:xfrm>
          <a:off x="684481" y="2169307"/>
          <a:ext cx="803752" cy="803752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9525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4631B3E2-BD45-40C7-BBBE-97E7383F579B}">
      <dsp:nvSpPr>
        <dsp:cNvPr id="0" name=""/>
        <dsp:cNvSpPr/>
      </dsp:nvSpPr>
      <dsp:spPr>
        <a:xfrm>
          <a:off x="944942" y="3213877"/>
          <a:ext cx="5078839" cy="643001"/>
        </a:xfrm>
        <a:prstGeom prst="rect">
          <a:avLst/>
        </a:prstGeom>
        <a:gradFill rotWithShape="0">
          <a:gsLst>
            <a:gs pos="0">
              <a:schemeClr val="accent5">
                <a:hueOff val="-4742588"/>
                <a:satOff val="23123"/>
                <a:lumOff val="-26031"/>
                <a:alphaOff val="0"/>
                <a:shade val="51000"/>
                <a:satMod val="130000"/>
              </a:schemeClr>
            </a:gs>
            <a:gs pos="80000">
              <a:schemeClr val="accent5">
                <a:hueOff val="-4742588"/>
                <a:satOff val="23123"/>
                <a:lumOff val="-26031"/>
                <a:alphaOff val="0"/>
                <a:shade val="93000"/>
                <a:satMod val="130000"/>
              </a:schemeClr>
            </a:gs>
            <a:gs pos="100000">
              <a:schemeClr val="accent5">
                <a:hueOff val="-4742588"/>
                <a:satOff val="23123"/>
                <a:lumOff val="-260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1.4 </a:t>
          </a: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发展趋势</a:t>
          </a:r>
        </a:p>
      </dsp:txBody>
      <dsp:txXfrm>
        <a:off x="944942" y="3213877"/>
        <a:ext cx="5078839" cy="643001"/>
      </dsp:txXfrm>
    </dsp:sp>
    <dsp:sp modelId="{96CB7A0B-0B0F-456E-B3D2-97DAB7BFE2F3}">
      <dsp:nvSpPr>
        <dsp:cNvPr id="0" name=""/>
        <dsp:cNvSpPr/>
      </dsp:nvSpPr>
      <dsp:spPr>
        <a:xfrm>
          <a:off x="543066" y="3133501"/>
          <a:ext cx="803752" cy="803752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9525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CA9AB0E-4516-4C52-AA1A-B2BC7D11791A}">
      <dsp:nvSpPr>
        <dsp:cNvPr id="0" name=""/>
        <dsp:cNvSpPr/>
      </dsp:nvSpPr>
      <dsp:spPr>
        <a:xfrm>
          <a:off x="484185" y="4178071"/>
          <a:ext cx="5539595" cy="643001"/>
        </a:xfrm>
        <a:prstGeom prst="rect">
          <a:avLst/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10383" tIns="81280" rIns="81280" bIns="8128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1.5 </a:t>
          </a:r>
          <a:r>
            <a:rPr lang="zh-CN" altLang="en-US" sz="32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嵌入式职业现状</a:t>
          </a:r>
        </a:p>
      </dsp:txBody>
      <dsp:txXfrm>
        <a:off x="484185" y="4178071"/>
        <a:ext cx="5539595" cy="643001"/>
      </dsp:txXfrm>
    </dsp:sp>
    <dsp:sp modelId="{B35EE553-8E31-4BD7-B395-695880DFE967}">
      <dsp:nvSpPr>
        <dsp:cNvPr id="0" name=""/>
        <dsp:cNvSpPr/>
      </dsp:nvSpPr>
      <dsp:spPr>
        <a:xfrm>
          <a:off x="82309" y="4097695"/>
          <a:ext cx="803752" cy="803752"/>
        </a:xfrm>
        <a:prstGeom prst="ellipse">
          <a:avLst/>
        </a:prstGeom>
        <a:blipFill rotWithShape="0">
          <a:blip xmlns:r="http://schemas.openxmlformats.org/officeDocument/2006/relationships" r:embed="rId1"/>
          <a:stretch>
            <a:fillRect/>
          </a:stretch>
        </a:blipFill>
        <a:ln w="9525" cap="flat" cmpd="sng" algn="ctr">
          <a:noFill/>
          <a:prstDash val="solid"/>
        </a:ln>
        <a:effectLst>
          <a:outerShdw blurRad="44450" dist="27940" dir="5400000" algn="ctr" rotWithShape="0">
            <a:srgbClr val="000000">
              <a:alpha val="32000"/>
            </a:srgbClr>
          </a:outerShdw>
        </a:effectLst>
        <a:scene3d>
          <a:camera prst="orthographicFront">
            <a:rot lat="0" lon="0" rev="0"/>
          </a:camera>
          <a:lightRig rig="balanced" dir="t">
            <a:rot lat="0" lon="0" rev="8700000"/>
          </a:lightRig>
        </a:scene3d>
        <a:sp3d z="190500">
          <a:bevelT w="190500" h="381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9E9FF99-5736-4CD4-AEF9-43D8D0E3CEB9}">
      <dsp:nvSpPr>
        <dsp:cNvPr id="0" name=""/>
        <dsp:cNvSpPr/>
      </dsp:nvSpPr>
      <dsp:spPr>
        <a:xfrm rot="5400000">
          <a:off x="-92705" y="95499"/>
          <a:ext cx="618038" cy="432627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219108"/>
        <a:ext cx="432627" cy="185411"/>
      </dsp:txXfrm>
    </dsp:sp>
    <dsp:sp modelId="{D152D4CB-1A1D-4E22-A723-669E9D93987C}">
      <dsp:nvSpPr>
        <dsp:cNvPr id="0" name=""/>
        <dsp:cNvSpPr/>
      </dsp:nvSpPr>
      <dsp:spPr>
        <a:xfrm rot="5400000">
          <a:off x="3548212" y="-3112791"/>
          <a:ext cx="401725" cy="6632895"/>
        </a:xfrm>
        <a:prstGeom prst="round2SameRect">
          <a:avLst/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嵌入式系统的定义</a:t>
          </a:r>
        </a:p>
      </dsp:txBody>
      <dsp:txXfrm rot="-5400000">
        <a:off x="432628" y="22404"/>
        <a:ext cx="6613284" cy="362503"/>
      </dsp:txXfrm>
    </dsp:sp>
    <dsp:sp modelId="{CD1AEB1E-B608-4C07-8F23-478B2B3DC046}">
      <dsp:nvSpPr>
        <dsp:cNvPr id="0" name=""/>
        <dsp:cNvSpPr/>
      </dsp:nvSpPr>
      <dsp:spPr>
        <a:xfrm rot="5400000">
          <a:off x="-92705" y="647885"/>
          <a:ext cx="618038" cy="432627"/>
        </a:xfrm>
        <a:prstGeom prst="chevron">
          <a:avLst/>
        </a:prstGeom>
        <a:gradFill rotWithShape="0">
          <a:gsLst>
            <a:gs pos="0">
              <a:schemeClr val="accent5">
                <a:hueOff val="-790431"/>
                <a:satOff val="3854"/>
                <a:lumOff val="-4338"/>
                <a:alphaOff val="0"/>
                <a:shade val="51000"/>
                <a:satMod val="130000"/>
              </a:schemeClr>
            </a:gs>
            <a:gs pos="80000">
              <a:schemeClr val="accent5">
                <a:hueOff val="-790431"/>
                <a:satOff val="3854"/>
                <a:lumOff val="-4338"/>
                <a:alphaOff val="0"/>
                <a:shade val="93000"/>
                <a:satMod val="130000"/>
              </a:schemeClr>
            </a:gs>
            <a:gs pos="100000">
              <a:schemeClr val="accent5">
                <a:hueOff val="-790431"/>
                <a:satOff val="3854"/>
                <a:lumOff val="-433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771494"/>
        <a:ext cx="432627" cy="185411"/>
      </dsp:txXfrm>
    </dsp:sp>
    <dsp:sp modelId="{CA84A350-D2FC-444A-A8D7-13AF4D6F0611}">
      <dsp:nvSpPr>
        <dsp:cNvPr id="0" name=""/>
        <dsp:cNvSpPr/>
      </dsp:nvSpPr>
      <dsp:spPr>
        <a:xfrm rot="5400000">
          <a:off x="3548212" y="-2560405"/>
          <a:ext cx="401725" cy="6632895"/>
        </a:xfrm>
        <a:prstGeom prst="round2SameRect">
          <a:avLst/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ln w="9525" cap="flat" cmpd="sng" algn="ctr">
          <a:solidFill>
            <a:schemeClr val="accent5">
              <a:hueOff val="-790431"/>
              <a:satOff val="3854"/>
              <a:lumOff val="-433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嵌入式系统的组成</a:t>
          </a:r>
        </a:p>
      </dsp:txBody>
      <dsp:txXfrm rot="-5400000">
        <a:off x="432628" y="574790"/>
        <a:ext cx="6613284" cy="362503"/>
      </dsp:txXfrm>
    </dsp:sp>
    <dsp:sp modelId="{B0781D85-4556-493F-B4E0-7575636B2185}">
      <dsp:nvSpPr>
        <dsp:cNvPr id="0" name=""/>
        <dsp:cNvSpPr/>
      </dsp:nvSpPr>
      <dsp:spPr>
        <a:xfrm rot="5400000">
          <a:off x="-92705" y="1200270"/>
          <a:ext cx="618038" cy="432627"/>
        </a:xfrm>
        <a:prstGeom prst="chevron">
          <a:avLst/>
        </a:prstGeom>
        <a:gradFill rotWithShape="0">
          <a:gsLst>
            <a:gs pos="0">
              <a:schemeClr val="accent5">
                <a:hueOff val="-1580863"/>
                <a:satOff val="7708"/>
                <a:lumOff val="-8677"/>
                <a:alphaOff val="0"/>
                <a:shade val="51000"/>
                <a:satMod val="130000"/>
              </a:schemeClr>
            </a:gs>
            <a:gs pos="80000">
              <a:schemeClr val="accent5">
                <a:hueOff val="-1580863"/>
                <a:satOff val="7708"/>
                <a:lumOff val="-8677"/>
                <a:alphaOff val="0"/>
                <a:shade val="93000"/>
                <a:satMod val="130000"/>
              </a:schemeClr>
            </a:gs>
            <a:gs pos="100000">
              <a:schemeClr val="accent5">
                <a:hueOff val="-1580863"/>
                <a:satOff val="7708"/>
                <a:lumOff val="-867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1323879"/>
        <a:ext cx="432627" cy="185411"/>
      </dsp:txXfrm>
    </dsp:sp>
    <dsp:sp modelId="{C1D836C8-8A8C-420B-BFE1-77DC44F60455}">
      <dsp:nvSpPr>
        <dsp:cNvPr id="0" name=""/>
        <dsp:cNvSpPr/>
      </dsp:nvSpPr>
      <dsp:spPr>
        <a:xfrm rot="5400000">
          <a:off x="3548212" y="-2008020"/>
          <a:ext cx="401725" cy="6632895"/>
        </a:xfrm>
        <a:prstGeom prst="round2SameRect">
          <a:avLst/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ln w="9525" cap="flat" cmpd="sng" algn="ctr">
          <a:solidFill>
            <a:schemeClr val="accent5">
              <a:hueOff val="-1580863"/>
              <a:satOff val="7708"/>
              <a:lumOff val="-8677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嵌入式系统的分类</a:t>
          </a:r>
        </a:p>
      </dsp:txBody>
      <dsp:txXfrm rot="-5400000">
        <a:off x="432628" y="1127175"/>
        <a:ext cx="6613284" cy="362503"/>
      </dsp:txXfrm>
    </dsp:sp>
    <dsp:sp modelId="{50257B15-66E8-4F26-B0B8-8D916A2A3B1C}">
      <dsp:nvSpPr>
        <dsp:cNvPr id="0" name=""/>
        <dsp:cNvSpPr/>
      </dsp:nvSpPr>
      <dsp:spPr>
        <a:xfrm rot="5400000">
          <a:off x="-92705" y="1752656"/>
          <a:ext cx="618038" cy="432627"/>
        </a:xfrm>
        <a:prstGeom prst="chevron">
          <a:avLst/>
        </a:prstGeom>
        <a:gradFill rotWithShape="0">
          <a:gsLst>
            <a:gs pos="0">
              <a:schemeClr val="accent5">
                <a:hueOff val="-2371294"/>
                <a:satOff val="11562"/>
                <a:lumOff val="-13015"/>
                <a:alphaOff val="0"/>
                <a:shade val="51000"/>
                <a:satMod val="130000"/>
              </a:schemeClr>
            </a:gs>
            <a:gs pos="80000">
              <a:schemeClr val="accent5">
                <a:hueOff val="-2371294"/>
                <a:satOff val="11562"/>
                <a:lumOff val="-13015"/>
                <a:alphaOff val="0"/>
                <a:shade val="93000"/>
                <a:satMod val="130000"/>
              </a:schemeClr>
            </a:gs>
            <a:gs pos="100000">
              <a:schemeClr val="accent5">
                <a:hueOff val="-2371294"/>
                <a:satOff val="11562"/>
                <a:lumOff val="-130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1876265"/>
        <a:ext cx="432627" cy="185411"/>
      </dsp:txXfrm>
    </dsp:sp>
    <dsp:sp modelId="{FD6536FC-A9F4-489B-B96A-233E3487C115}">
      <dsp:nvSpPr>
        <dsp:cNvPr id="0" name=""/>
        <dsp:cNvSpPr/>
      </dsp:nvSpPr>
      <dsp:spPr>
        <a:xfrm rot="5400000">
          <a:off x="3548212" y="-1455634"/>
          <a:ext cx="401725" cy="6632895"/>
        </a:xfrm>
        <a:prstGeom prst="round2SameRect">
          <a:avLst/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ln w="9525" cap="flat" cmpd="sng" algn="ctr">
          <a:solidFill>
            <a:schemeClr val="accent5">
              <a:hueOff val="-2371294"/>
              <a:satOff val="11562"/>
              <a:lumOff val="-1301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嵌入式系统的特点</a:t>
          </a:r>
        </a:p>
      </dsp:txBody>
      <dsp:txXfrm rot="-5400000">
        <a:off x="432628" y="1679561"/>
        <a:ext cx="6613284" cy="362503"/>
      </dsp:txXfrm>
    </dsp:sp>
    <dsp:sp modelId="{83BFE272-9501-408E-8011-371E58C9FCA7}">
      <dsp:nvSpPr>
        <dsp:cNvPr id="0" name=""/>
        <dsp:cNvSpPr/>
      </dsp:nvSpPr>
      <dsp:spPr>
        <a:xfrm rot="5400000">
          <a:off x="-92705" y="2305041"/>
          <a:ext cx="618038" cy="432627"/>
        </a:xfrm>
        <a:prstGeom prst="chevron">
          <a:avLst/>
        </a:prstGeom>
        <a:gradFill rotWithShape="0">
          <a:gsLst>
            <a:gs pos="0">
              <a:schemeClr val="accent5">
                <a:hueOff val="-3161725"/>
                <a:satOff val="15415"/>
                <a:lumOff val="-17354"/>
                <a:alphaOff val="0"/>
                <a:shade val="51000"/>
                <a:satMod val="130000"/>
              </a:schemeClr>
            </a:gs>
            <a:gs pos="80000">
              <a:schemeClr val="accent5">
                <a:hueOff val="-3161725"/>
                <a:satOff val="15415"/>
                <a:lumOff val="-17354"/>
                <a:alphaOff val="0"/>
                <a:shade val="93000"/>
                <a:satMod val="130000"/>
              </a:schemeClr>
            </a:gs>
            <a:gs pos="100000">
              <a:schemeClr val="accent5">
                <a:hueOff val="-3161725"/>
                <a:satOff val="15415"/>
                <a:lumOff val="-17354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2428650"/>
        <a:ext cx="432627" cy="185411"/>
      </dsp:txXfrm>
    </dsp:sp>
    <dsp:sp modelId="{BD671692-BA3C-4F0F-83D5-A35112A13A8C}">
      <dsp:nvSpPr>
        <dsp:cNvPr id="0" name=""/>
        <dsp:cNvSpPr/>
      </dsp:nvSpPr>
      <dsp:spPr>
        <a:xfrm rot="5400000">
          <a:off x="3548212" y="-903249"/>
          <a:ext cx="401725" cy="6632895"/>
        </a:xfrm>
        <a:prstGeom prst="round2SameRect">
          <a:avLst/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ln w="9525" cap="flat" cmpd="sng" algn="ctr">
          <a:solidFill>
            <a:schemeClr val="accent5">
              <a:hueOff val="-3161725"/>
              <a:satOff val="15415"/>
              <a:lumOff val="-1735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嵌入式处理器典型技术</a:t>
          </a:r>
        </a:p>
      </dsp:txBody>
      <dsp:txXfrm rot="-5400000">
        <a:off x="432628" y="2231946"/>
        <a:ext cx="6613284" cy="362503"/>
      </dsp:txXfrm>
    </dsp:sp>
    <dsp:sp modelId="{CB1AA604-E51A-4F7F-86E7-51B65E38F3D8}">
      <dsp:nvSpPr>
        <dsp:cNvPr id="0" name=""/>
        <dsp:cNvSpPr/>
      </dsp:nvSpPr>
      <dsp:spPr>
        <a:xfrm rot="5400000">
          <a:off x="-92705" y="2857427"/>
          <a:ext cx="618038" cy="432627"/>
        </a:xfrm>
        <a:prstGeom prst="chevron">
          <a:avLst/>
        </a:prstGeom>
        <a:gradFill rotWithShape="0">
          <a:gsLst>
            <a:gs pos="0">
              <a:schemeClr val="accent5">
                <a:hueOff val="-3952157"/>
                <a:satOff val="19269"/>
                <a:lumOff val="-21692"/>
                <a:alphaOff val="0"/>
                <a:shade val="51000"/>
                <a:satMod val="130000"/>
              </a:schemeClr>
            </a:gs>
            <a:gs pos="80000">
              <a:schemeClr val="accent5">
                <a:hueOff val="-3952157"/>
                <a:satOff val="19269"/>
                <a:lumOff val="-21692"/>
                <a:alphaOff val="0"/>
                <a:shade val="93000"/>
                <a:satMod val="130000"/>
              </a:schemeClr>
            </a:gs>
            <a:gs pos="100000">
              <a:schemeClr val="accent5">
                <a:hueOff val="-3952157"/>
                <a:satOff val="19269"/>
                <a:lumOff val="-2169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2981036"/>
        <a:ext cx="432627" cy="185411"/>
      </dsp:txXfrm>
    </dsp:sp>
    <dsp:sp modelId="{A904360D-9CB6-4880-9929-7EC69B4FA988}">
      <dsp:nvSpPr>
        <dsp:cNvPr id="0" name=""/>
        <dsp:cNvSpPr/>
      </dsp:nvSpPr>
      <dsp:spPr>
        <a:xfrm rot="5400000">
          <a:off x="3548212" y="-350863"/>
          <a:ext cx="401725" cy="6632895"/>
        </a:xfrm>
        <a:prstGeom prst="round2SameRect">
          <a:avLst/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ln w="9525" cap="flat" cmpd="sng" algn="ctr">
          <a:solidFill>
            <a:schemeClr val="accent5">
              <a:hueOff val="-3952157"/>
              <a:satOff val="19269"/>
              <a:lumOff val="-2169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主流嵌入式处理器</a:t>
          </a:r>
        </a:p>
      </dsp:txBody>
      <dsp:txXfrm rot="-5400000">
        <a:off x="432628" y="2784332"/>
        <a:ext cx="6613284" cy="362503"/>
      </dsp:txXfrm>
    </dsp:sp>
    <dsp:sp modelId="{934319FB-D0BB-402E-9320-9B37F36A404F}">
      <dsp:nvSpPr>
        <dsp:cNvPr id="0" name=""/>
        <dsp:cNvSpPr/>
      </dsp:nvSpPr>
      <dsp:spPr>
        <a:xfrm rot="5400000">
          <a:off x="-92705" y="3409813"/>
          <a:ext cx="618038" cy="432627"/>
        </a:xfrm>
        <a:prstGeom prst="chevron">
          <a:avLst/>
        </a:prstGeom>
        <a:gradFill rotWithShape="0">
          <a:gsLst>
            <a:gs pos="0">
              <a:schemeClr val="accent5">
                <a:hueOff val="-4742588"/>
                <a:satOff val="23123"/>
                <a:lumOff val="-26031"/>
                <a:alphaOff val="0"/>
                <a:shade val="51000"/>
                <a:satMod val="130000"/>
              </a:schemeClr>
            </a:gs>
            <a:gs pos="80000">
              <a:schemeClr val="accent5">
                <a:hueOff val="-4742588"/>
                <a:satOff val="23123"/>
                <a:lumOff val="-26031"/>
                <a:alphaOff val="0"/>
                <a:shade val="93000"/>
                <a:satMod val="130000"/>
              </a:schemeClr>
            </a:gs>
            <a:gs pos="100000">
              <a:schemeClr val="accent5">
                <a:hueOff val="-4742588"/>
                <a:satOff val="23123"/>
                <a:lumOff val="-260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3533422"/>
        <a:ext cx="432627" cy="185411"/>
      </dsp:txXfrm>
    </dsp:sp>
    <dsp:sp modelId="{45AFA51B-D6BF-43EB-A4E6-8CBCD6B313E6}">
      <dsp:nvSpPr>
        <dsp:cNvPr id="0" name=""/>
        <dsp:cNvSpPr/>
      </dsp:nvSpPr>
      <dsp:spPr>
        <a:xfrm rot="5400000">
          <a:off x="3548212" y="201522"/>
          <a:ext cx="401725" cy="6632895"/>
        </a:xfrm>
        <a:prstGeom prst="round2SameRect">
          <a:avLst/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ln w="9525" cap="flat" cmpd="sng" algn="ctr">
          <a:solidFill>
            <a:schemeClr val="accent5">
              <a:hueOff val="-4742588"/>
              <a:satOff val="23123"/>
              <a:lumOff val="-26031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嵌入式系统的发展趋势</a:t>
          </a:r>
        </a:p>
      </dsp:txBody>
      <dsp:txXfrm rot="-5400000">
        <a:off x="432628" y="3336718"/>
        <a:ext cx="6613284" cy="362503"/>
      </dsp:txXfrm>
    </dsp:sp>
    <dsp:sp modelId="{1F4FA5F9-688C-4F6F-ABF8-8FDB1F3EED8C}">
      <dsp:nvSpPr>
        <dsp:cNvPr id="0" name=""/>
        <dsp:cNvSpPr/>
      </dsp:nvSpPr>
      <dsp:spPr>
        <a:xfrm rot="5400000">
          <a:off x="-92705" y="3962198"/>
          <a:ext cx="618038" cy="432627"/>
        </a:xfrm>
        <a:prstGeom prst="chevron">
          <a:avLst/>
        </a:prstGeom>
        <a:gradFill rotWithShape="0">
          <a:gsLst>
            <a:gs pos="0">
              <a:schemeClr val="accent5">
                <a:hueOff val="-5533019"/>
                <a:satOff val="26977"/>
                <a:lumOff val="-30369"/>
                <a:alphaOff val="0"/>
                <a:shade val="51000"/>
                <a:satMod val="130000"/>
              </a:schemeClr>
            </a:gs>
            <a:gs pos="80000">
              <a:schemeClr val="accent5">
                <a:hueOff val="-5533019"/>
                <a:satOff val="26977"/>
                <a:lumOff val="-30369"/>
                <a:alphaOff val="0"/>
                <a:shade val="93000"/>
                <a:satMod val="130000"/>
              </a:schemeClr>
            </a:gs>
            <a:gs pos="100000">
              <a:schemeClr val="accent5">
                <a:hueOff val="-5533019"/>
                <a:satOff val="26977"/>
                <a:lumOff val="-3036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4085807"/>
        <a:ext cx="432627" cy="185411"/>
      </dsp:txXfrm>
    </dsp:sp>
    <dsp:sp modelId="{FEB1A21A-B4C6-4AD0-B790-6EBE803D977A}">
      <dsp:nvSpPr>
        <dsp:cNvPr id="0" name=""/>
        <dsp:cNvSpPr/>
      </dsp:nvSpPr>
      <dsp:spPr>
        <a:xfrm rot="5400000">
          <a:off x="3548212" y="753907"/>
          <a:ext cx="401725" cy="6632895"/>
        </a:xfrm>
        <a:prstGeom prst="round2SameRect">
          <a:avLst/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ln w="9525" cap="flat" cmpd="sng" algn="ctr">
          <a:solidFill>
            <a:schemeClr val="accent5">
              <a:hueOff val="-5533019"/>
              <a:satOff val="26977"/>
              <a:lumOff val="-30369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嵌入式系统的研究领域</a:t>
          </a:r>
        </a:p>
      </dsp:txBody>
      <dsp:txXfrm rot="-5400000">
        <a:off x="432628" y="3889103"/>
        <a:ext cx="6613284" cy="362503"/>
      </dsp:txXfrm>
    </dsp:sp>
    <dsp:sp modelId="{FCCD4238-1C36-4F86-A3CD-94714FDE7F79}">
      <dsp:nvSpPr>
        <dsp:cNvPr id="0" name=""/>
        <dsp:cNvSpPr/>
      </dsp:nvSpPr>
      <dsp:spPr>
        <a:xfrm rot="5400000">
          <a:off x="-92705" y="4514584"/>
          <a:ext cx="618038" cy="432627"/>
        </a:xfrm>
        <a:prstGeom prst="chevron">
          <a:avLst/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05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4638193"/>
        <a:ext cx="432627" cy="185411"/>
      </dsp:txXfrm>
    </dsp:sp>
    <dsp:sp modelId="{D577D6FB-552C-4EF1-8E71-50746356EA16}">
      <dsp:nvSpPr>
        <dsp:cNvPr id="0" name=""/>
        <dsp:cNvSpPr/>
      </dsp:nvSpPr>
      <dsp:spPr>
        <a:xfrm rot="5400000">
          <a:off x="3548212" y="1306293"/>
          <a:ext cx="401725" cy="6632895"/>
        </a:xfrm>
        <a:prstGeom prst="round2SameRect">
          <a:avLst/>
        </a:prstGeom>
        <a:gradFill flip="none" rotWithShape="1">
          <a:gsLst>
            <a:gs pos="0">
              <a:srgbClr val="5E9EFF"/>
            </a:gs>
            <a:gs pos="39999">
              <a:srgbClr val="85C2FF"/>
            </a:gs>
            <a:gs pos="70000">
              <a:srgbClr val="C4D6EB"/>
            </a:gs>
            <a:gs pos="100000">
              <a:srgbClr val="FFEBFA"/>
            </a:gs>
          </a:gsLst>
          <a:lin ang="10800000" scaled="1"/>
          <a:tileRect/>
        </a:gradFill>
        <a:ln w="9525" cap="flat" cmpd="sng" algn="ctr">
          <a:solidFill>
            <a:schemeClr val="accent5">
              <a:hueOff val="-6323450"/>
              <a:satOff val="30831"/>
              <a:lumOff val="-3470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extrusionH="190500" prstMaterial="dkEdge">
          <a:bevelT w="135400" h="16350" prst="relaxedInset"/>
          <a:contourClr>
            <a:schemeClr val="bg1"/>
          </a:contourClr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70688" tIns="15240" rIns="15240" bIns="15240" numCol="1" spcCol="1270" anchor="ctr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b="1" kern="1200" cap="all" spc="0" dirty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本讲习题</a:t>
          </a:r>
        </a:p>
      </dsp:txBody>
      <dsp:txXfrm rot="-5400000">
        <a:off x="432628" y="4441489"/>
        <a:ext cx="6613284" cy="3625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4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wmf"/><Relationship Id="rId2" Type="http://schemas.openxmlformats.org/officeDocument/2006/relationships/image" Target="../media/image10.wmf"/><Relationship Id="rId1" Type="http://schemas.openxmlformats.org/officeDocument/2006/relationships/image" Target="../media/image9.wmf"/><Relationship Id="rId5" Type="http://schemas.openxmlformats.org/officeDocument/2006/relationships/image" Target="../media/image13.wmf"/><Relationship Id="rId4" Type="http://schemas.openxmlformats.org/officeDocument/2006/relationships/image" Target="../media/image12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media/image1.wmf>
</file>

<file path=ppt/media/image10.wmf>
</file>

<file path=ppt/media/image11.wmf>
</file>

<file path=ppt/media/image12.wmf>
</file>

<file path=ppt/media/image13.wmf>
</file>

<file path=ppt/media/image14.png>
</file>

<file path=ppt/media/image15.jpg>
</file>

<file path=ppt/media/image16.wmf>
</file>

<file path=ppt/media/image2.wmf>
</file>

<file path=ppt/media/image3.wmf>
</file>

<file path=ppt/media/image4.wmf>
</file>

<file path=ppt/media/image5.wmf>
</file>

<file path=ppt/media/image6.wmf>
</file>

<file path=ppt/media/image7.png>
</file>

<file path=ppt/media/image8.jpe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386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272387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72388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</p:grpSp>
      <p:grpSp>
        <p:nvGrpSpPr>
          <p:cNvPr id="272389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272390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  <p:sp>
          <p:nvSpPr>
            <p:cNvPr id="272391" name="Rectangle 7"/>
            <p:cNvSpPr>
              <a:spLocks noChangeArrowheads="1"/>
            </p:cNvSpPr>
            <p:nvPr/>
          </p:nvSpPr>
          <p:spPr bwMode="auto">
            <a:xfrm>
              <a:off x="1248" y="2640"/>
              <a:ext cx="336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 w="9525">
              <a:noFill/>
              <a:miter lim="800000"/>
              <a:headEnd/>
              <a:tailEnd/>
            </a:ln>
            <a:effectLst/>
          </p:spPr>
          <p:txBody>
            <a:bodyPr wrap="none" anchor="ctr"/>
            <a:lstStyle/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srgbClr val="000000"/>
                </a:solidFill>
                <a:ea typeface="宋体" pitchFamily="2" charset="-122"/>
              </a:endParaRPr>
            </a:p>
          </p:txBody>
        </p:sp>
      </p:grpSp>
      <p:sp>
        <p:nvSpPr>
          <p:cNvPr id="272392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2393" name="Rectangle 9"/>
          <p:cNvSpPr>
            <a:spLocks noChangeArrowheads="1"/>
          </p:cNvSpPr>
          <p:nvPr/>
        </p:nvSpPr>
        <p:spPr bwMode="auto">
          <a:xfrm>
            <a:off x="635000" y="2438400"/>
            <a:ext cx="42863" cy="1052513"/>
          </a:xfrm>
          <a:prstGeom prst="rect">
            <a:avLst/>
          </a:prstGeom>
          <a:gradFill rotWithShape="1">
            <a:gsLst>
              <a:gs pos="0">
                <a:srgbClr val="FFFFCC"/>
              </a:gs>
              <a:gs pos="100000">
                <a:schemeClr val="bg2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2394" name="Rectangle 10"/>
          <p:cNvSpPr>
            <a:spLocks noChangeArrowheads="1"/>
          </p:cNvSpPr>
          <p:nvPr/>
        </p:nvSpPr>
        <p:spPr bwMode="auto">
          <a:xfrm flipV="1">
            <a:off x="450850" y="3284538"/>
            <a:ext cx="8334375" cy="555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rgbClr val="FFFFCC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2395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990600" y="16764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272396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272397" name="Rectangle 13"/>
          <p:cNvSpPr>
            <a:spLocks noGrp="1" noChangeArrowheads="1"/>
          </p:cNvSpPr>
          <p:nvPr>
            <p:ph type="dt" sz="half" idx="2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 sz="1400" b="0">
                <a:solidFill>
                  <a:schemeClr val="bg2"/>
                </a:solidFill>
                <a:latin typeface="+mn-lt"/>
                <a:ea typeface="宋体" pitchFamily="2" charset="-122"/>
              </a:defRPr>
            </a:lvl1pPr>
          </a:lstStyle>
          <a:p>
            <a:fld id="{1F5287B0-A819-44AF-AFAB-E722C03B5B96}" type="datetime1">
              <a:rPr lang="zh-CN" altLang="en-US" smtClean="0">
                <a:solidFill>
                  <a:srgbClr val="1C1C1C"/>
                </a:solidFill>
              </a:rPr>
              <a:pPr/>
              <a:t>2019/9/8</a:t>
            </a:fld>
            <a:endParaRPr lang="en-US" altLang="zh-CN">
              <a:solidFill>
                <a:srgbClr val="1C1C1C"/>
              </a:solidFill>
            </a:endParaRPr>
          </a:p>
        </p:txBody>
      </p:sp>
      <p:sp>
        <p:nvSpPr>
          <p:cNvPr id="272398" name="Rectangle 14"/>
          <p:cNvSpPr>
            <a:spLocks noGrp="1" noChangeArrowheads="1"/>
          </p:cNvSpPr>
          <p:nvPr>
            <p:ph type="ftr" sz="quarter" idx="3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 sz="1400" b="0">
                <a:solidFill>
                  <a:schemeClr val="bg2"/>
                </a:solidFill>
                <a:ea typeface="宋体" pitchFamily="2" charset="-122"/>
              </a:defRPr>
            </a:lvl1pPr>
          </a:lstStyle>
          <a:p>
            <a:r>
              <a:rPr lang="zh-CN" altLang="en-US">
                <a:solidFill>
                  <a:srgbClr val="1C1C1C"/>
                </a:solidFill>
              </a:rPr>
              <a:t>嵌入式系统</a:t>
            </a:r>
            <a:endParaRPr lang="en-US" altLang="zh-CN">
              <a:solidFill>
                <a:srgbClr val="1C1C1C"/>
              </a:solidFill>
            </a:endParaRPr>
          </a:p>
        </p:txBody>
      </p:sp>
      <p:sp>
        <p:nvSpPr>
          <p:cNvPr id="272399" name="Rectangle 15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  <a:latin typeface="+mn-lt"/>
                <a:ea typeface="宋体" pitchFamily="2" charset="-122"/>
              </a:defRPr>
            </a:lvl1pPr>
          </a:lstStyle>
          <a:p>
            <a:fld id="{3B34656C-7AB2-43D3-8842-53B6430A5A18}" type="slidenum">
              <a:rPr lang="en-US" altLang="zh-CN">
                <a:solidFill>
                  <a:srgbClr val="1C1C1C"/>
                </a:solidFill>
              </a:rPr>
              <a:pPr/>
              <a:t>‹#›</a:t>
            </a:fld>
            <a:endParaRPr lang="en-US" altLang="zh-CN">
              <a:solidFill>
                <a:srgbClr val="1C1C1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8371555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05E680F-8B73-458D-B300-5E6A849B7A94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B5743F0-F3C5-4E30-A532-11C7B265D131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929956002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1650" y="214313"/>
            <a:ext cx="2103438" cy="609441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14313"/>
            <a:ext cx="6159500" cy="609441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8467697-28D6-4048-8C30-6A8E4445CE55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C4ABDEA-A2B6-4372-BE60-240BACC17FA4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553492825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C89A5CE-4A22-425F-BB51-950A1D04AD6A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4B5EE50-D9B2-47CE-82F9-2FC733D2EFB8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4160580292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569FEF5-EDEA-48B9-AF95-A495C314200E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7161131-751A-471F-B118-91A3F630F117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167187223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9750" y="1484313"/>
            <a:ext cx="4130675" cy="4824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822825" y="1484313"/>
            <a:ext cx="4132263" cy="4824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8AD409C-21AE-41C2-A793-50FC1995FA61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B31E437-AB2A-46CD-A90B-1A323B2F31F6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998956113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D08731B-1EE6-4BDD-AA96-7E65564B6F81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F10D353-E387-4EF5-BAD6-52DA8A6D7450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151043667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B7992E8-914C-41E6-A8FA-282CD87B7827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E71954-663F-4047-8876-1E526BEBEADD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3544289407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566234C-DAA2-42A7-8197-787413B37B90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2CE3FFA-B975-4770-AB11-1A84A1B6342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569326716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DD21A25-9DC1-46D5-9787-43FE25257294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CA2BC74-26B8-4297-8525-D9BA7CB172C5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719411463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3A25C0D-E54E-4594-ABDF-80F8292F6F75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6DE1AE5-9A2D-4B2D-B9AD-F3ADFC71AB2C}" type="slidenum">
              <a:rPr lang="en-US" altLang="zh-CN">
                <a:solidFill>
                  <a:srgbClr val="000000"/>
                </a:solidFill>
              </a:rPr>
              <a:pPr/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537912500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CCFF3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362" name="Rectangle 2"/>
          <p:cNvSpPr>
            <a:spLocks noChangeArrowheads="1"/>
          </p:cNvSpPr>
          <p:nvPr/>
        </p:nvSpPr>
        <p:spPr bwMode="ltGray">
          <a:xfrm>
            <a:off x="417513" y="441325"/>
            <a:ext cx="438150" cy="474663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zh-CN" sz="2400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1363" name="Rectangle 3"/>
          <p:cNvSpPr>
            <a:spLocks noChangeArrowheads="1"/>
          </p:cNvSpPr>
          <p:nvPr/>
        </p:nvSpPr>
        <p:spPr bwMode="ltGray">
          <a:xfrm>
            <a:off x="800100" y="441325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zh-CN" sz="2400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1364" name="Rectangle 4"/>
          <p:cNvSpPr>
            <a:spLocks noChangeArrowheads="1"/>
          </p:cNvSpPr>
          <p:nvPr/>
        </p:nvSpPr>
        <p:spPr bwMode="ltGray">
          <a:xfrm>
            <a:off x="541338" y="863600"/>
            <a:ext cx="422275" cy="474663"/>
          </a:xfrm>
          <a:prstGeom prst="rect">
            <a:avLst/>
          </a:prstGeom>
          <a:solidFill>
            <a:schemeClr val="folHlink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zh-CN" sz="2400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1365" name="Rectangle 5"/>
          <p:cNvSpPr>
            <a:spLocks noChangeArrowheads="1"/>
          </p:cNvSpPr>
          <p:nvPr/>
        </p:nvSpPr>
        <p:spPr bwMode="ltGray">
          <a:xfrm>
            <a:off x="911225" y="863600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zh-CN" sz="2400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1366" name="Rectangle 6"/>
          <p:cNvSpPr>
            <a:spLocks noChangeArrowheads="1"/>
          </p:cNvSpPr>
          <p:nvPr/>
        </p:nvSpPr>
        <p:spPr bwMode="ltGray">
          <a:xfrm>
            <a:off x="127000" y="790575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zh-CN" sz="2400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1367" name="Rectangle 7"/>
          <p:cNvSpPr>
            <a:spLocks noChangeArrowheads="1"/>
          </p:cNvSpPr>
          <p:nvPr/>
        </p:nvSpPr>
        <p:spPr bwMode="gray">
          <a:xfrm>
            <a:off x="762000" y="33338"/>
            <a:ext cx="31750" cy="1195387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chemeClr val="folHlink"/>
              </a:gs>
            </a:gsLst>
            <a:lin ang="54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zh-CN" sz="2400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1368" name="Rectangle 8"/>
          <p:cNvSpPr>
            <a:spLocks noChangeArrowheads="1"/>
          </p:cNvSpPr>
          <p:nvPr/>
        </p:nvSpPr>
        <p:spPr bwMode="gray">
          <a:xfrm>
            <a:off x="442913" y="1123950"/>
            <a:ext cx="8478837" cy="3175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rgbClr val="FFFFCC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CN" altLang="zh-CN" sz="2400">
              <a:solidFill>
                <a:srgbClr val="000000"/>
              </a:solidFill>
              <a:ea typeface="宋体" pitchFamily="2" charset="-122"/>
            </a:endParaRPr>
          </a:p>
        </p:txBody>
      </p:sp>
      <p:sp>
        <p:nvSpPr>
          <p:cNvPr id="271369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14313"/>
            <a:ext cx="7793037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71370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484313"/>
            <a:ext cx="8415338" cy="4824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71371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9750" y="6362700"/>
            <a:ext cx="16398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chemeClr val="folHlink"/>
                </a:solidFill>
                <a:latin typeface="+mn-ea"/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71149FEA-70D0-4D9A-B6C4-36CF6D1C73DF}" type="datetime1">
              <a:rPr lang="zh-CN" altLang="en-US" smtClean="0">
                <a:solidFill>
                  <a:srgbClr val="3333CC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27137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89263" y="6354763"/>
            <a:ext cx="3743325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b="1">
                <a:solidFill>
                  <a:schemeClr val="folHlink"/>
                </a:solidFill>
                <a:ea typeface="+mn-ea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27137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70850" y="6354763"/>
            <a:ext cx="8763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>
                <a:latin typeface="Arial Rounded MT Bold" pitchFamily="34" charset="0"/>
                <a:ea typeface="汉仪娃娃篆简" pitchFamily="2" charset="-122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B4914B07-1C59-47A6-B8BD-3EA3572C09B7}" type="slidenum">
              <a:rPr lang="en-US" altLang="zh-CN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r>
              <a:rPr lang="en-US" altLang="zh-CN">
                <a:solidFill>
                  <a:srgbClr val="000000"/>
                </a:solidFill>
              </a:rPr>
              <a:t>-18</a:t>
            </a:r>
          </a:p>
        </p:txBody>
      </p:sp>
      <p:sp>
        <p:nvSpPr>
          <p:cNvPr id="271374" name="Line 14"/>
          <p:cNvSpPr>
            <a:spLocks noChangeShapeType="1"/>
          </p:cNvSpPr>
          <p:nvPr/>
        </p:nvSpPr>
        <p:spPr bwMode="auto">
          <a:xfrm>
            <a:off x="539750" y="6445250"/>
            <a:ext cx="8424863" cy="0"/>
          </a:xfrm>
          <a:prstGeom prst="line">
            <a:avLst/>
          </a:prstGeom>
          <a:noFill/>
          <a:ln w="12700">
            <a:solidFill>
              <a:schemeClr val="hlink"/>
            </a:solidFill>
            <a:miter lim="800000"/>
            <a:headEnd/>
            <a:tailEnd/>
          </a:ln>
          <a:effectLst>
            <a:outerShdw dist="17961" dir="2700000" algn="ctr" rotWithShape="0">
              <a:schemeClr val="bg2">
                <a:alpha val="50000"/>
              </a:schemeClr>
            </a:outerShdw>
          </a:effectLst>
        </p:spPr>
        <p:txBody>
          <a:bodyPr wrap="none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srgbClr val="000000"/>
              </a:solidFill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17958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random/>
  </p:transition>
  <p:hf hdr="0"/>
  <p:txStyles>
    <p:titleStyle>
      <a:lvl1pPr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2pPr>
      <a:lvl3pPr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3pPr>
      <a:lvl4pPr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4pPr>
      <a:lvl5pPr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9pPr>
    </p:titleStyle>
    <p:bodyStyle>
      <a:lvl1pPr marL="342900" indent="-342900" algn="just" rtl="0" fontAlgn="base">
        <a:spcBef>
          <a:spcPct val="20000"/>
        </a:spcBef>
        <a:spcAft>
          <a:spcPct val="0"/>
        </a:spcAft>
        <a:buClr>
          <a:schemeClr val="hlink"/>
        </a:buClr>
        <a:buSzPct val="90000"/>
        <a:buFont typeface="Wingdings" pitchFamily="2" charset="2"/>
        <a:buChar char="v"/>
        <a:defRPr sz="32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just" rtl="0" fontAlgn="base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pitchFamily="2" charset="2"/>
        <a:buChar char="z"/>
        <a:defRPr sz="2800" b="1">
          <a:solidFill>
            <a:schemeClr val="tx1"/>
          </a:solidFill>
          <a:latin typeface="+mn-lt"/>
          <a:ea typeface="+mn-ea"/>
        </a:defRPr>
      </a:lvl2pPr>
      <a:lvl3pPr marL="1143000" indent="-228600" algn="just" rtl="0" fontAlgn="base">
        <a:spcBef>
          <a:spcPct val="20000"/>
        </a:spcBef>
        <a:spcAft>
          <a:spcPct val="0"/>
        </a:spcAft>
        <a:buClr>
          <a:srgbClr val="FF0066"/>
        </a:buClr>
        <a:buFont typeface="Wingdings" pitchFamily="2" charset="2"/>
        <a:buChar char="±"/>
        <a:defRPr sz="2400" b="1">
          <a:solidFill>
            <a:schemeClr val="tx1"/>
          </a:solidFill>
          <a:latin typeface="+mn-lt"/>
          <a:ea typeface="+mn-ea"/>
        </a:defRPr>
      </a:lvl3pPr>
      <a:lvl4pPr marL="1600200" indent="-228600" algn="just" rtl="0" fontAlgn="base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pitchFamily="2" charset="2"/>
        <a:buChar char="°"/>
        <a:defRPr sz="2000" b="1">
          <a:solidFill>
            <a:schemeClr val="tx1"/>
          </a:solidFill>
          <a:latin typeface="+mn-lt"/>
          <a:ea typeface="+mn-ea"/>
        </a:defRPr>
      </a:lvl4pPr>
      <a:lvl5pPr marL="20574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5pPr>
      <a:lvl6pPr marL="25146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PowerPoint_97-2003_Presentation.ppt"/><Relationship Id="rId13" Type="http://schemas.openxmlformats.org/officeDocument/2006/relationships/image" Target="../media/image3.wmf"/><Relationship Id="rId18" Type="http://schemas.openxmlformats.org/officeDocument/2006/relationships/oleObject" Target="../embeddings/Microsoft_PowerPoint_97-2003_Presentation5.ppt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oleObject" Target="../embeddings/Microsoft_PowerPoint_97-2003_Presentation2.ppt"/><Relationship Id="rId17" Type="http://schemas.openxmlformats.org/officeDocument/2006/relationships/image" Target="../media/image5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Microsoft_PowerPoint_97-2003_Presentation4.ppt"/><Relationship Id="rId1" Type="http://schemas.openxmlformats.org/officeDocument/2006/relationships/vmlDrawing" Target="../drawings/vmlDrawing1.v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2.wmf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4.wmf"/><Relationship Id="rId10" Type="http://schemas.openxmlformats.org/officeDocument/2006/relationships/oleObject" Target="../embeddings/Microsoft_PowerPoint_97-2003_Presentation1.ppt"/><Relationship Id="rId19" Type="http://schemas.openxmlformats.org/officeDocument/2006/relationships/image" Target="../media/image6.wmf"/><Relationship Id="rId4" Type="http://schemas.openxmlformats.org/officeDocument/2006/relationships/diagramLayout" Target="../diagrams/layout1.xml"/><Relationship Id="rId9" Type="http://schemas.openxmlformats.org/officeDocument/2006/relationships/image" Target="../media/image1.wmf"/><Relationship Id="rId14" Type="http://schemas.openxmlformats.org/officeDocument/2006/relationships/oleObject" Target="../embeddings/Microsoft_PowerPoint_97-2003_Presentation3.ppt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oleObject" Target="../embeddings/oleObject1.bin"/><Relationship Id="rId7" Type="http://schemas.openxmlformats.org/officeDocument/2006/relationships/diagramQuickStyle" Target="../diagrams/quickStyl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7.png"/><Relationship Id="rId9" Type="http://schemas.microsoft.com/office/2007/relationships/diagramDrawing" Target="../diagrams/drawin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13" Type="http://schemas.openxmlformats.org/officeDocument/2006/relationships/oleObject" Target="../embeddings/Microsoft_PowerPoint_97-2003_Presentation7.ppt"/><Relationship Id="rId18" Type="http://schemas.openxmlformats.org/officeDocument/2006/relationships/image" Target="../media/image13.wmf"/><Relationship Id="rId3" Type="http://schemas.openxmlformats.org/officeDocument/2006/relationships/image" Target="../media/image14.png"/><Relationship Id="rId7" Type="http://schemas.openxmlformats.org/officeDocument/2006/relationships/diagramColors" Target="../diagrams/colors4.xml"/><Relationship Id="rId12" Type="http://schemas.openxmlformats.org/officeDocument/2006/relationships/image" Target="../media/image10.wmf"/><Relationship Id="rId17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2.wmf"/><Relationship Id="rId1" Type="http://schemas.openxmlformats.org/officeDocument/2006/relationships/vmlDrawing" Target="../drawings/vmlDrawing3.vml"/><Relationship Id="rId6" Type="http://schemas.openxmlformats.org/officeDocument/2006/relationships/diagramQuickStyle" Target="../diagrams/quickStyle4.xml"/><Relationship Id="rId11" Type="http://schemas.openxmlformats.org/officeDocument/2006/relationships/oleObject" Target="../embeddings/oleObject2.bin"/><Relationship Id="rId5" Type="http://schemas.openxmlformats.org/officeDocument/2006/relationships/diagramLayout" Target="../diagrams/layout4.xml"/><Relationship Id="rId15" Type="http://schemas.openxmlformats.org/officeDocument/2006/relationships/oleObject" Target="../embeddings/Microsoft_PowerPoint_97-2003_Presentation8.ppt"/><Relationship Id="rId10" Type="http://schemas.openxmlformats.org/officeDocument/2006/relationships/image" Target="../media/image9.wmf"/><Relationship Id="rId4" Type="http://schemas.openxmlformats.org/officeDocument/2006/relationships/diagramData" Target="../diagrams/data4.xml"/><Relationship Id="rId9" Type="http://schemas.openxmlformats.org/officeDocument/2006/relationships/oleObject" Target="../embeddings/Microsoft_PowerPoint_97-2003_Presentation6.ppt"/><Relationship Id="rId14" Type="http://schemas.openxmlformats.org/officeDocument/2006/relationships/image" Target="../media/image11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Relationship Id="rId9" Type="http://schemas.openxmlformats.org/officeDocument/2006/relationships/image" Target="../media/image16.w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00FFFF"/>
            </a:gs>
          </a:gsLst>
          <a:path path="rect">
            <a:fillToRect t="100000" r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799" y="1790700"/>
            <a:ext cx="8312285" cy="1143000"/>
          </a:xfrm>
        </p:spPr>
        <p:txBody>
          <a:bodyPr/>
          <a:lstStyle/>
          <a:p>
            <a:pPr>
              <a:lnSpc>
                <a:spcPct val="80000"/>
              </a:lnSpc>
            </a:pPr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嵌入式系统设计与开发</a:t>
            </a:r>
            <a:b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800" dirty="0">
                <a:latin typeface="Gadugi" panose="020B0502040204020203" pitchFamily="34" charset="0"/>
                <a:ea typeface="Gadugi" panose="020B0502040204020203" pitchFamily="34" charset="0"/>
              </a:rPr>
              <a:t>Design and Development on Embedded System</a:t>
            </a:r>
            <a:r>
              <a:rPr lang="en-US" altLang="zh-CN" dirty="0"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544763" y="3419475"/>
            <a:ext cx="4227886" cy="593725"/>
          </a:xfrm>
        </p:spPr>
        <p:txBody>
          <a:bodyPr/>
          <a:lstStyle/>
          <a:p>
            <a:pPr algn="l"/>
            <a:r>
              <a:rPr lang="zh-CN" altLang="en-US" sz="4000" dirty="0">
                <a:solidFill>
                  <a:srgbClr val="00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 讲：蒲 东 兵</a:t>
            </a:r>
          </a:p>
        </p:txBody>
      </p:sp>
      <p:sp>
        <p:nvSpPr>
          <p:cNvPr id="2052" name="Text Box 4"/>
          <p:cNvSpPr txBox="1">
            <a:spLocks noChangeArrowheads="1"/>
          </p:cNvSpPr>
          <p:nvPr/>
        </p:nvSpPr>
        <p:spPr bwMode="auto">
          <a:xfrm>
            <a:off x="2925763" y="6080125"/>
            <a:ext cx="3306762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3200" b="1" dirty="0">
                <a:solidFill>
                  <a:srgbClr val="FF00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 Black" pitchFamily="34" charset="0"/>
                <a:ea typeface="宋体" pitchFamily="2" charset="-122"/>
              </a:rPr>
              <a:t>(Version 10.1)</a:t>
            </a:r>
          </a:p>
        </p:txBody>
      </p:sp>
      <p:sp>
        <p:nvSpPr>
          <p:cNvPr id="2054" name="Rectangle 6"/>
          <p:cNvSpPr>
            <a:spLocks noChangeArrowheads="1"/>
          </p:cNvSpPr>
          <p:nvPr/>
        </p:nvSpPr>
        <p:spPr bwMode="auto">
          <a:xfrm>
            <a:off x="1846559" y="4349750"/>
            <a:ext cx="5280025" cy="59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itchFamily="2" charset="2"/>
              <a:buNone/>
            </a:pPr>
            <a:r>
              <a:rPr kumimoji="1" lang="en-US" altLang="zh-CN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中宋" pitchFamily="2" charset="-122"/>
              </a:rPr>
              <a:t>Email</a:t>
            </a:r>
            <a:r>
              <a:rPr kumimoji="1" lang="zh-CN" altLang="en-US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中宋" pitchFamily="2" charset="-122"/>
              </a:rPr>
              <a:t>：</a:t>
            </a:r>
            <a:r>
              <a:rPr kumimoji="1" lang="en-US" altLang="zh-CN" sz="28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ea typeface="华文中宋" pitchFamily="2" charset="-122"/>
              </a:rPr>
              <a:t>dbpu@foxmail.com</a:t>
            </a:r>
            <a:endParaRPr kumimoji="1" lang="en-US" altLang="zh-CN" sz="2800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ea typeface="华文中宋" pitchFamily="2" charset="-122"/>
            </a:endParaRPr>
          </a:p>
        </p:txBody>
      </p:sp>
      <p:sp>
        <p:nvSpPr>
          <p:cNvPr id="2055" name="Rectangle 7"/>
          <p:cNvSpPr>
            <a:spLocks noChangeArrowheads="1"/>
          </p:cNvSpPr>
          <p:nvPr/>
        </p:nvSpPr>
        <p:spPr bwMode="auto">
          <a:xfrm>
            <a:off x="488826" y="5240338"/>
            <a:ext cx="8259638" cy="593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algn="ctr" fontAlgn="base">
              <a:spcBef>
                <a:spcPct val="20000"/>
              </a:spcBef>
              <a:spcAft>
                <a:spcPct val="0"/>
              </a:spcAft>
              <a:buClr>
                <a:srgbClr val="3333CC"/>
              </a:buClr>
              <a:buSzPct val="60000"/>
              <a:buFont typeface="Wingdings" pitchFamily="2" charset="2"/>
              <a:buNone/>
            </a:pPr>
            <a:r>
              <a:rPr kumimoji="1" lang="zh-CN" altLang="en-US" sz="44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东北师大信息科学与技术学院</a:t>
            </a:r>
            <a:endParaRPr kumimoji="1" lang="zh-CN" altLang="en-US" sz="4400" dirty="0">
              <a:solidFill>
                <a:srgbClr val="000000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56" name="Text Box 8"/>
          <p:cNvSpPr txBox="1">
            <a:spLocks noChangeArrowheads="1"/>
          </p:cNvSpPr>
          <p:nvPr/>
        </p:nvSpPr>
        <p:spPr bwMode="auto">
          <a:xfrm>
            <a:off x="2060575" y="504716"/>
            <a:ext cx="5508625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zh-CN" sz="5400" b="1" dirty="0">
                <a:solidFill>
                  <a:srgbClr val="00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 Black" pitchFamily="34" charset="0"/>
                <a:ea typeface="宋体" pitchFamily="2" charset="-122"/>
              </a:rPr>
              <a:t>ARM &amp; Linux</a:t>
            </a:r>
          </a:p>
        </p:txBody>
      </p:sp>
    </p:spTree>
    <p:extLst>
      <p:ext uri="{BB962C8B-B14F-4D97-AF65-F5344CB8AC3E}">
        <p14:creationId xmlns:p14="http://schemas.microsoft.com/office/powerpoint/2010/main" val="3424123998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9" dur="500"/>
                                        <p:tgtEl>
                                          <p:spTgt spid="20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0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0" grpId="0"/>
      <p:bldP spid="2051" grpId="0" build="p"/>
      <p:bldP spid="2052" grpId="0"/>
      <p:bldP spid="2054" grpId="0"/>
      <p:bldP spid="2055" grpId="0"/>
      <p:bldP spid="205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2893505481"/>
              </p:ext>
            </p:extLst>
          </p:nvPr>
        </p:nvGraphicFramePr>
        <p:xfrm>
          <a:off x="539750" y="1260215"/>
          <a:ext cx="8119523" cy="5119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355B99-6A2F-4378-AEC9-8C2B13180F40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11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12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88D375-DEFA-4876-84B3-5C47BDE0D2CC}" type="slidenum">
              <a:rPr lang="en-US" altLang="zh-CN" smtClean="0">
                <a:solidFill>
                  <a:srgbClr val="000000"/>
                </a:solidFill>
              </a:rPr>
              <a:pPr/>
              <a:t>2</a:t>
            </a:fld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2580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5400" dirty="0"/>
              <a:t>课程说明</a:t>
            </a:r>
          </a:p>
        </p:txBody>
      </p:sp>
      <p:graphicFrame>
        <p:nvGraphicFramePr>
          <p:cNvPr id="258052" name="Object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3045338"/>
              </p:ext>
            </p:extLst>
          </p:nvPr>
        </p:nvGraphicFramePr>
        <p:xfrm>
          <a:off x="4516333" y="2305724"/>
          <a:ext cx="219456" cy="171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2" name="Presentation" showAsIcon="1" r:id="rId8" imgW="914400" imgH="714240" progId="PowerPoint.Show.8">
                  <p:embed/>
                </p:oleObj>
              </mc:Choice>
              <mc:Fallback>
                <p:oleObj name="Presentation" showAsIcon="1" r:id="rId8" imgW="914400" imgH="714240" progId="PowerPoint.Show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16333" y="2305724"/>
                        <a:ext cx="219456" cy="1714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8053" name="Object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9357232"/>
              </p:ext>
            </p:extLst>
          </p:nvPr>
        </p:nvGraphicFramePr>
        <p:xfrm>
          <a:off x="2770188" y="3176588"/>
          <a:ext cx="219075" cy="171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3" name="Presentation" showAsIcon="1" r:id="rId10" imgW="914400" imgH="714240" progId="PowerPoint.Show.8">
                  <p:embed/>
                </p:oleObj>
              </mc:Choice>
              <mc:Fallback>
                <p:oleObj name="Presentation" showAsIcon="1" r:id="rId10" imgW="914400" imgH="714240" progId="PowerPoint.Show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770188" y="3176588"/>
                        <a:ext cx="219075" cy="171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8054" name="Object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1541605"/>
              </p:ext>
            </p:extLst>
          </p:nvPr>
        </p:nvGraphicFramePr>
        <p:xfrm>
          <a:off x="6146445" y="3262517"/>
          <a:ext cx="219456" cy="171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4" name="Presentation" showAsIcon="1" r:id="rId12" imgW="914400" imgH="714240" progId="PowerPoint.Show.8">
                  <p:embed/>
                </p:oleObj>
              </mc:Choice>
              <mc:Fallback>
                <p:oleObj name="Presentation" showAsIcon="1" r:id="rId12" imgW="914400" imgH="714240" progId="PowerPoint.Show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46445" y="3262517"/>
                        <a:ext cx="219456" cy="1714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8055" name="Object 7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4762397"/>
              </p:ext>
            </p:extLst>
          </p:nvPr>
        </p:nvGraphicFramePr>
        <p:xfrm>
          <a:off x="2840623" y="5230203"/>
          <a:ext cx="219456" cy="171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5" name="Presentation" showAsIcon="1" r:id="rId14" imgW="914400" imgH="714240" progId="PowerPoint.Show.8">
                  <p:embed/>
                </p:oleObj>
              </mc:Choice>
              <mc:Fallback>
                <p:oleObj name="Presentation" showAsIcon="1" r:id="rId14" imgW="914400" imgH="714240" progId="PowerPoint.Show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40623" y="5230203"/>
                        <a:ext cx="219456" cy="1714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8056" name="Object 8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146785"/>
              </p:ext>
            </p:extLst>
          </p:nvPr>
        </p:nvGraphicFramePr>
        <p:xfrm>
          <a:off x="6146445" y="5202862"/>
          <a:ext cx="219456" cy="171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6" name="Presentation" showAsIcon="1" r:id="rId16" imgW="914400" imgH="714240" progId="PowerPoint.Show.8">
                  <p:embed/>
                </p:oleObj>
              </mc:Choice>
              <mc:Fallback>
                <p:oleObj name="Presentation" showAsIcon="1" r:id="rId16" imgW="914400" imgH="714240" progId="PowerPoint.Show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146445" y="5202862"/>
                        <a:ext cx="219456" cy="1714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8057" name="Object 9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2024754"/>
              </p:ext>
            </p:extLst>
          </p:nvPr>
        </p:nvGraphicFramePr>
        <p:xfrm>
          <a:off x="4516333" y="6183345"/>
          <a:ext cx="219456" cy="171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7" name="Presentation" showAsIcon="1" r:id="rId18" imgW="914400" imgH="714240" progId="PowerPoint.Show.8">
                  <p:embed/>
                </p:oleObj>
              </mc:Choice>
              <mc:Fallback>
                <p:oleObj name="Presentation" showAsIcon="1" r:id="rId18" imgW="914400" imgH="714240" progId="PowerPoint.Show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16333" y="6183345"/>
                        <a:ext cx="219456" cy="17141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8979309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8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8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8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BBB59B24-BEF9-4329-857E-2D520EDEF2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">
                                            <p:graphicEl>
                                              <a:dgm id="{BBB59B24-BEF9-4329-857E-2D520EDEF2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2">
                                            <p:graphicEl>
                                              <a:dgm id="{BBB59B24-BEF9-4329-857E-2D520EDEF2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250"/>
                            </p:stCondLst>
                            <p:childTnLst>
                              <p:par>
                                <p:cTn id="1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F2BC51C-3CAF-4EF3-848C-1FFBB2EA44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2">
                                            <p:graphicEl>
                                              <a:dgm id="{9F2BC51C-3CAF-4EF3-848C-1FFBB2EA44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2">
                                            <p:graphicEl>
                                              <a:dgm id="{9F2BC51C-3CAF-4EF3-848C-1FFBB2EA448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C833A1B-15C5-4B4C-8F74-FD12188414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">
                                            <p:graphicEl>
                                              <a:dgm id="{FC833A1B-15C5-4B4C-8F74-FD12188414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">
                                            <p:graphicEl>
                                              <a:dgm id="{FC833A1B-15C5-4B4C-8F74-FD12188414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C0B1F56-6785-4739-9C6C-90149DDCA4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">
                                            <p:graphicEl>
                                              <a:dgm id="{EC0B1F56-6785-4739-9C6C-90149DDCA4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">
                                            <p:graphicEl>
                                              <a:dgm id="{EC0B1F56-6785-4739-9C6C-90149DDCA40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754AEC5-E5C7-4B10-BE96-AE822CEE1A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">
                                            <p:graphicEl>
                                              <a:dgm id="{E754AEC5-E5C7-4B10-BE96-AE822CEE1A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2">
                                            <p:graphicEl>
                                              <a:dgm id="{E754AEC5-E5C7-4B10-BE96-AE822CEE1A3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250"/>
                            </p:stCondLst>
                            <p:childTnLst>
                              <p:par>
                                <p:cTn id="3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88F0FE4-67C9-43B7-A235-5A342FB897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">
                                            <p:graphicEl>
                                              <a:dgm id="{188F0FE4-67C9-43B7-A235-5A342FB897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">
                                            <p:graphicEl>
                                              <a:dgm id="{188F0FE4-67C9-43B7-A235-5A342FB8972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2B46887-A092-40D0-A5B3-6FC04E5614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2">
                                            <p:graphicEl>
                                              <a:dgm id="{D2B46887-A092-40D0-A5B3-6FC04E5614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50" fill="hold"/>
                                        <p:tgtEl>
                                          <p:spTgt spid="2">
                                            <p:graphicEl>
                                              <a:dgm id="{D2B46887-A092-40D0-A5B3-6FC04E5614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750"/>
                            </p:stCondLst>
                            <p:childTnLst>
                              <p:par>
                                <p:cTn id="4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532C6E3-2842-49E2-99A3-E62B6C3B55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2">
                                            <p:graphicEl>
                                              <a:dgm id="{6532C6E3-2842-49E2-99A3-E62B6C3B55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2">
                                            <p:graphicEl>
                                              <a:dgm id="{6532C6E3-2842-49E2-99A3-E62B6C3B55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24EE09A-F23E-4D1A-BB6B-9EAC8095BC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">
                                            <p:graphicEl>
                                              <a:dgm id="{624EE09A-F23E-4D1A-BB6B-9EAC8095BC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2">
                                            <p:graphicEl>
                                              <a:dgm id="{624EE09A-F23E-4D1A-BB6B-9EAC8095BC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250"/>
                            </p:stCondLst>
                            <p:childTnLst>
                              <p:par>
                                <p:cTn id="5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C6D6F048-7309-4A1D-A7E1-2E7CEEAD7E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2">
                                            <p:graphicEl>
                                              <a:dgm id="{C6D6F048-7309-4A1D-A7E1-2E7CEEAD7E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2">
                                            <p:graphicEl>
                                              <a:dgm id="{C6D6F048-7309-4A1D-A7E1-2E7CEEAD7E5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E7157E7F-8497-4563-9621-A3EC08F98D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2">
                                            <p:graphicEl>
                                              <a:dgm id="{E7157E7F-8497-4563-9621-A3EC08F98D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50" fill="hold"/>
                                        <p:tgtEl>
                                          <p:spTgt spid="2">
                                            <p:graphicEl>
                                              <a:dgm id="{E7157E7F-8497-4563-9621-A3EC08F98D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750"/>
                            </p:stCondLst>
                            <p:childTnLst>
                              <p:par>
                                <p:cTn id="66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2C24C05-9DC4-4E07-B20F-D1DC8F4453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250" fill="hold"/>
                                        <p:tgtEl>
                                          <p:spTgt spid="2">
                                            <p:graphicEl>
                                              <a:dgm id="{92C24C05-9DC4-4E07-B20F-D1DC8F4453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50" fill="hold"/>
                                        <p:tgtEl>
                                          <p:spTgt spid="2">
                                            <p:graphicEl>
                                              <a:dgm id="{92C24C05-9DC4-4E07-B20F-D1DC8F4453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0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00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0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400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  <p:bldP spid="25805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485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4211063"/>
              </p:ext>
            </p:extLst>
          </p:nvPr>
        </p:nvGraphicFramePr>
        <p:xfrm>
          <a:off x="0" y="2167846"/>
          <a:ext cx="2833373" cy="37192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Image" r:id="rId3" imgW="5714286" imgH="5168254" progId="Photoshop.Image.7">
                  <p:embed/>
                </p:oleObj>
              </mc:Choice>
              <mc:Fallback>
                <p:oleObj name="Image" r:id="rId3" imgW="5714286" imgH="5168254" progId="Photoshop.Image.7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0" y="2167846"/>
                        <a:ext cx="2833373" cy="3719246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79B1D0-EBD0-49A9-A835-4702CE46B1D3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1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2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1B56D6-2901-43D4-B54E-76C0981982EF}" type="slidenum">
              <a:rPr lang="en-US" altLang="zh-CN" smtClean="0">
                <a:solidFill>
                  <a:srgbClr val="000000"/>
                </a:solidFill>
              </a:rPr>
              <a:pPr/>
              <a:t>3</a:t>
            </a:fld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5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具体教学内容</a:t>
            </a:r>
          </a:p>
        </p:txBody>
      </p:sp>
      <p:graphicFrame>
        <p:nvGraphicFramePr>
          <p:cNvPr id="21" name="图示 20"/>
          <p:cNvGraphicFramePr/>
          <p:nvPr>
            <p:extLst>
              <p:ext uri="{D42A27DB-BD31-4B8C-83A1-F6EECF244321}">
                <p14:modId xmlns:p14="http://schemas.microsoft.com/office/powerpoint/2010/main" val="595702452"/>
              </p:ext>
            </p:extLst>
          </p:nvPr>
        </p:nvGraphicFramePr>
        <p:xfrm>
          <a:off x="1982905" y="1340099"/>
          <a:ext cx="7114569" cy="5142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2240561" y="1726757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Arial Black" panose="020B0A04020102020204" pitchFamily="34" charset="0"/>
              </a:rPr>
              <a:t>1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708326" y="2707383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Arial Black" panose="020B0A04020102020204" pitchFamily="34" charset="0"/>
              </a:rPr>
              <a:t>2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875832" y="3688009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Arial Black" panose="020B0A04020102020204" pitchFamily="34" charset="0"/>
              </a:rPr>
              <a:t>3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99792" y="4653136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Arial Black" panose="020B0A04020102020204" pitchFamily="34" charset="0"/>
              </a:rPr>
              <a:t>4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258921" y="5601676"/>
            <a:ext cx="4235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Arial Black" panose="020B0A04020102020204" pitchFamily="34" charset="0"/>
              </a:rPr>
              <a:t>5</a:t>
            </a:r>
            <a:endParaRPr lang="zh-CN" altLang="en-US" sz="2800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0397902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4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1000"/>
                                        <p:tgtEl>
                                          <p:spTgt spid="20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FF0B0F01-C492-4400-84A1-B087ED1007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50"/>
                                        <p:tgtEl>
                                          <p:spTgt spid="21">
                                            <p:graphicEl>
                                              <a:dgm id="{FF0B0F01-C492-4400-84A1-B087ED1007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57C3BB76-F6F7-4B5B-840B-9972189874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250"/>
                                        <p:tgtEl>
                                          <p:spTgt spid="21">
                                            <p:graphicEl>
                                              <a:dgm id="{57C3BB76-F6F7-4B5B-840B-9972189874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CD51801D-DCD2-479D-8CCB-7838A589CD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250"/>
                                        <p:tgtEl>
                                          <p:spTgt spid="21">
                                            <p:graphicEl>
                                              <a:dgm id="{CD51801D-DCD2-479D-8CCB-7838A589CD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25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0A03491F-E9DE-4AE0-AF08-434FC44470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250"/>
                                        <p:tgtEl>
                                          <p:spTgt spid="21">
                                            <p:graphicEl>
                                              <a:dgm id="{0A03491F-E9DE-4AE0-AF08-434FC44470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5DEAA310-5971-441A-A5CF-157D7E4C0A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250"/>
                                        <p:tgtEl>
                                          <p:spTgt spid="21">
                                            <p:graphicEl>
                                              <a:dgm id="{5DEAA310-5971-441A-A5CF-157D7E4C0A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25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4814A255-3D67-4F07-8063-4D46DFA982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250"/>
                                        <p:tgtEl>
                                          <p:spTgt spid="21">
                                            <p:graphicEl>
                                              <a:dgm id="{4814A255-3D67-4F07-8063-4D46DFA982F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4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7F05730B-3CA6-4A48-8391-49942C9438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250"/>
                                        <p:tgtEl>
                                          <p:spTgt spid="21">
                                            <p:graphicEl>
                                              <a:dgm id="{7F05730B-3CA6-4A48-8391-49942C9438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25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96CB7A0B-0B0F-456E-B3D2-97DAB7BFE2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250"/>
                                        <p:tgtEl>
                                          <p:spTgt spid="21">
                                            <p:graphicEl>
                                              <a:dgm id="{96CB7A0B-0B0F-456E-B3D2-97DAB7BFE2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6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000"/>
                            </p:stCondLst>
                            <p:childTnLst>
                              <p:par>
                                <p:cTn id="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4631B3E2-BD45-40C7-BBBE-97E7383F57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250"/>
                                        <p:tgtEl>
                                          <p:spTgt spid="21">
                                            <p:graphicEl>
                                              <a:dgm id="{4631B3E2-BD45-40C7-BBBE-97E7383F57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25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B35EE553-8E31-4BD7-B395-695880DFE9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250"/>
                                        <p:tgtEl>
                                          <p:spTgt spid="21">
                                            <p:graphicEl>
                                              <a:dgm id="{B35EE553-8E31-4BD7-B395-695880DFE9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14" presetClass="entr" presetSubtype="5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graphicEl>
                                              <a:dgm id="{FCA9AB0E-4516-4C52-AA1A-B2BC7D1179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250"/>
                                        <p:tgtEl>
                                          <p:spTgt spid="21">
                                            <p:graphicEl>
                                              <a:dgm id="{FCA9AB0E-4516-4C52-AA1A-B2BC7D1179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2" grpId="0"/>
      <p:bldGraphic spid="21" grpId="0" uiExpand="1">
        <p:bldSub>
          <a:bldDgm bld="one"/>
        </p:bldSub>
      </p:bldGraphic>
      <p:bldP spid="2" grpId="0"/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88FE9-F337-48BE-AB5F-F055D8FFFB6F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168B5E-3612-4206-961B-5C25FA1BA40A}" type="slidenum">
              <a:rPr lang="en-US" altLang="zh-CN" smtClean="0">
                <a:solidFill>
                  <a:srgbClr val="000000"/>
                </a:solidFill>
              </a:rPr>
              <a:pPr/>
              <a:t>4</a:t>
            </a:fld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214018" name="Rectangle 2"/>
          <p:cNvSpPr>
            <a:spLocks noGrp="1" noChangeArrowheads="1"/>
          </p:cNvSpPr>
          <p:nvPr>
            <p:ph type="title"/>
          </p:nvPr>
        </p:nvSpPr>
        <p:spPr>
          <a:xfrm>
            <a:off x="1692275" y="404813"/>
            <a:ext cx="6788150" cy="601662"/>
          </a:xfrm>
        </p:spPr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1</a:t>
            </a:r>
            <a:r>
              <a:rPr lang="zh-CN" altLang="en-US" dirty="0"/>
              <a:t>讲  嵌入式系统基础</a:t>
            </a: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3434520503"/>
              </p:ext>
            </p:extLst>
          </p:nvPr>
        </p:nvGraphicFramePr>
        <p:xfrm>
          <a:off x="765241" y="1488568"/>
          <a:ext cx="7950741" cy="487413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2647303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4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AC97FCC-0991-4E90-995F-220E2BBB5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3">
                                            <p:graphicEl>
                                              <a:dgm id="{3AC97FCC-0991-4E90-995F-220E2BBB5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3">
                                            <p:graphicEl>
                                              <a:dgm id="{3AC97FCC-0991-4E90-995F-220E2BBB560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4070A74-36FC-4C9C-9CAE-74F6EADFEE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3">
                                            <p:graphicEl>
                                              <a:dgm id="{D4070A74-36FC-4C9C-9CAE-74F6EADFEE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3">
                                            <p:graphicEl>
                                              <a:dgm id="{D4070A74-36FC-4C9C-9CAE-74F6EADFEE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B92B76C-B947-46CF-8E32-B3EF4B38E1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3">
                                            <p:graphicEl>
                                              <a:dgm id="{FB92B76C-B947-46CF-8E32-B3EF4B38E1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3">
                                            <p:graphicEl>
                                              <a:dgm id="{FB92B76C-B947-46CF-8E32-B3EF4B38E1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25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9550E9B-9B99-40D1-8A47-D1190EB22A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3">
                                            <p:graphicEl>
                                              <a:dgm id="{F9550E9B-9B99-40D1-8A47-D1190EB22A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3">
                                            <p:graphicEl>
                                              <a:dgm id="{F9550E9B-9B99-40D1-8A47-D1190EB22A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5160FE2-B5F1-4C69-85F3-B43AF3E977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3">
                                            <p:graphicEl>
                                              <a:dgm id="{A5160FE2-B5F1-4C69-85F3-B43AF3E977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3">
                                            <p:graphicEl>
                                              <a:dgm id="{A5160FE2-B5F1-4C69-85F3-B43AF3E977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D63984E-050F-4F93-B6AF-72A163C51C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3">
                                            <p:graphicEl>
                                              <a:dgm id="{CD63984E-050F-4F93-B6AF-72A163C51C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250" fill="hold"/>
                                        <p:tgtEl>
                                          <p:spTgt spid="3">
                                            <p:graphicEl>
                                              <a:dgm id="{CD63984E-050F-4F93-B6AF-72A163C51C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2B0B755-F386-4C3E-AC90-1F6913BC3F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 fill="hold"/>
                                        <p:tgtEl>
                                          <p:spTgt spid="3">
                                            <p:graphicEl>
                                              <a:dgm id="{32B0B755-F386-4C3E-AC90-1F6913BC3F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3">
                                            <p:graphicEl>
                                              <a:dgm id="{32B0B755-F386-4C3E-AC90-1F6913BC3F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25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B650067-993E-4D07-9E36-8818B6C6CC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3">
                                            <p:graphicEl>
                                              <a:dgm id="{6B650067-993E-4D07-9E36-8818B6C6CC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3">
                                            <p:graphicEl>
                                              <a:dgm id="{6B650067-993E-4D07-9E36-8818B6C6CC2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8A54F64-701A-4C01-8A7F-5B500EE81E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50" fill="hold"/>
                                        <p:tgtEl>
                                          <p:spTgt spid="3">
                                            <p:graphicEl>
                                              <a:dgm id="{08A54F64-701A-4C01-8A7F-5B500EE81E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3">
                                            <p:graphicEl>
                                              <a:dgm id="{08A54F64-701A-4C01-8A7F-5B500EE81E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75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5601A8F-533E-4F67-ACF8-5C2C41E366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50" fill="hold"/>
                                        <p:tgtEl>
                                          <p:spTgt spid="3">
                                            <p:graphicEl>
                                              <a:dgm id="{25601A8F-533E-4F67-ACF8-5C2C41E366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250" fill="hold"/>
                                        <p:tgtEl>
                                          <p:spTgt spid="3">
                                            <p:graphicEl>
                                              <a:dgm id="{25601A8F-533E-4F67-ACF8-5C2C41E366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00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13CBBBB-D2A5-4046-9D82-06AF4F4EB2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250" fill="hold"/>
                                        <p:tgtEl>
                                          <p:spTgt spid="3">
                                            <p:graphicEl>
                                              <a:dgm id="{E13CBBBB-D2A5-4046-9D82-06AF4F4EB2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250" fill="hold"/>
                                        <p:tgtEl>
                                          <p:spTgt spid="3">
                                            <p:graphicEl>
                                              <a:dgm id="{E13CBBBB-D2A5-4046-9D82-06AF4F4EB2A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25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A0BCA50-5BF5-4E34-BE5F-33D86CD423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250" fill="hold"/>
                                        <p:tgtEl>
                                          <p:spTgt spid="3">
                                            <p:graphicEl>
                                              <a:dgm id="{CA0BCA50-5BF5-4E34-BE5F-33D86CD423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250" fill="hold"/>
                                        <p:tgtEl>
                                          <p:spTgt spid="3">
                                            <p:graphicEl>
                                              <a:dgm id="{CA0BCA50-5BF5-4E34-BE5F-33D86CD423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50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F7B714B-2F44-4BD3-878F-81A82E33F7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250" fill="hold"/>
                                        <p:tgtEl>
                                          <p:spTgt spid="3">
                                            <p:graphicEl>
                                              <a:dgm id="{EF7B714B-2F44-4BD3-878F-81A82E33F7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250" fill="hold"/>
                                        <p:tgtEl>
                                          <p:spTgt spid="3">
                                            <p:graphicEl>
                                              <a:dgm id="{EF7B714B-2F44-4BD3-878F-81A82E33F7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3750"/>
                            </p:stCondLst>
                            <p:childTnLst>
                              <p:par>
                                <p:cTn id="7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5FC24D4-7557-4D12-B43A-ACB4338C43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250" fill="hold"/>
                                        <p:tgtEl>
                                          <p:spTgt spid="3">
                                            <p:graphicEl>
                                              <a:dgm id="{B5FC24D4-7557-4D12-B43A-ACB4338C43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250" fill="hold"/>
                                        <p:tgtEl>
                                          <p:spTgt spid="3">
                                            <p:graphicEl>
                                              <a:dgm id="{B5FC24D4-7557-4D12-B43A-ACB4338C43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000"/>
                            </p:stCondLst>
                            <p:childTnLst>
                              <p:par>
                                <p:cTn id="7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7B3121C7-333F-4848-B126-F874AC9D90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250" fill="hold"/>
                                        <p:tgtEl>
                                          <p:spTgt spid="3">
                                            <p:graphicEl>
                                              <a:dgm id="{7B3121C7-333F-4848-B126-F874AC9D90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250" fill="hold"/>
                                        <p:tgtEl>
                                          <p:spTgt spid="3">
                                            <p:graphicEl>
                                              <a:dgm id="{7B3121C7-333F-4848-B126-F874AC9D90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250"/>
                            </p:stCondLst>
                            <p:childTnLst>
                              <p:par>
                                <p:cTn id="8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5FE4897-1CBE-43B9-94AB-11AA05BB4B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250" fill="hold"/>
                                        <p:tgtEl>
                                          <p:spTgt spid="3">
                                            <p:graphicEl>
                                              <a:dgm id="{25FE4897-1CBE-43B9-94AB-11AA05BB4B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250" fill="hold"/>
                                        <p:tgtEl>
                                          <p:spTgt spid="3">
                                            <p:graphicEl>
                                              <a:dgm id="{25FE4897-1CBE-43B9-94AB-11AA05BB4B3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4018" grpId="0"/>
      <p:bldGraphic spid="3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144" name="Picture 4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67" y="1896186"/>
            <a:ext cx="3419947" cy="409512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682152745"/>
              </p:ext>
            </p:extLst>
          </p:nvPr>
        </p:nvGraphicFramePr>
        <p:xfrm>
          <a:off x="2748392" y="1285592"/>
          <a:ext cx="6096000" cy="51423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1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4197B-4A2A-4547-8C62-DFB9E2A8C9F7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22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2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DF80E1-5FBC-498A-A17F-869A8B60388E}" type="slidenum">
              <a:rPr lang="en-US" altLang="zh-CN" smtClean="0">
                <a:solidFill>
                  <a:srgbClr val="000000"/>
                </a:solidFill>
              </a:rPr>
              <a:pPr/>
              <a:t>5</a:t>
            </a:fld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讲　嵌入式系统基础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28600" y="1477963"/>
            <a:ext cx="8715375" cy="4884737"/>
          </a:xfrm>
        </p:spPr>
        <p:txBody>
          <a:bodyPr/>
          <a:lstStyle/>
          <a:p>
            <a:pPr>
              <a:buFont typeface="Wingdings" pitchFamily="2" charset="2"/>
              <a:buNone/>
            </a:pPr>
            <a:r>
              <a:rPr lang="en-US" altLang="zh-CN" sz="2800" dirty="0">
                <a:latin typeface="Times New Roman" pitchFamily="18" charset="0"/>
                <a:ea typeface="宋体" pitchFamily="2" charset="-122"/>
              </a:rPr>
              <a:t>             </a:t>
            </a:r>
            <a:endParaRPr lang="en-US" altLang="zh-CN" dirty="0"/>
          </a:p>
        </p:txBody>
      </p:sp>
      <p:graphicFrame>
        <p:nvGraphicFramePr>
          <p:cNvPr id="2" name="对象 1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848407"/>
              </p:ext>
            </p:extLst>
          </p:nvPr>
        </p:nvGraphicFramePr>
        <p:xfrm>
          <a:off x="3143495" y="1867624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4" name="Presentation" showAsIcon="1" r:id="rId9" imgW="914400" imgH="828720" progId="PowerPoint.Show.8">
                  <p:embed/>
                </p:oleObj>
              </mc:Choice>
              <mc:Fallback>
                <p:oleObj name="Presentation" showAsIcon="1" r:id="rId9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143495" y="1867624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0168043"/>
              </p:ext>
            </p:extLst>
          </p:nvPr>
        </p:nvGraphicFramePr>
        <p:xfrm>
          <a:off x="3616062" y="2810532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5" name="演示文稿" showAsIcon="1" r:id="rId11" imgW="914400" imgH="828720" progId="PowerPoint.Show.8">
                  <p:embed/>
                </p:oleObj>
              </mc:Choice>
              <mc:Fallback>
                <p:oleObj name="演示文稿" showAsIcon="1" r:id="rId11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616062" y="2810532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8637451"/>
              </p:ext>
            </p:extLst>
          </p:nvPr>
        </p:nvGraphicFramePr>
        <p:xfrm>
          <a:off x="3759252" y="3783067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6" name="Presentation" showAsIcon="1" r:id="rId13" imgW="914400" imgH="828720" progId="PowerPoint.Show.8">
                  <p:embed/>
                </p:oleObj>
              </mc:Choice>
              <mc:Fallback>
                <p:oleObj name="Presentation" showAsIcon="1" r:id="rId13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3759252" y="3783067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9746144"/>
              </p:ext>
            </p:extLst>
          </p:nvPr>
        </p:nvGraphicFramePr>
        <p:xfrm>
          <a:off x="3615563" y="4756452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7" name="Presentation" showAsIcon="1" r:id="rId15" imgW="914400" imgH="828720" progId="PowerPoint.Show.8">
                  <p:embed/>
                </p:oleObj>
              </mc:Choice>
              <mc:Fallback>
                <p:oleObj name="Presentation" showAsIcon="1" r:id="rId15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615563" y="4756452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605733"/>
              </p:ext>
            </p:extLst>
          </p:nvPr>
        </p:nvGraphicFramePr>
        <p:xfrm>
          <a:off x="3134185" y="5732799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8" name="演示文稿" showAsIcon="1" r:id="rId17" imgW="914400" imgH="828720" progId="PowerPoint.Show.8">
                  <p:embed/>
                </p:oleObj>
              </mc:Choice>
              <mc:Fallback>
                <p:oleObj name="演示文稿" showAsIcon="1" r:id="rId17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3134185" y="5732799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6347748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5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5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6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3" dur="1000"/>
                                        <p:tgtEl>
                                          <p:spTgt spid="260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F0B0F01-C492-4400-84A1-B087ED1007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250"/>
                                        <p:tgtEl>
                                          <p:spTgt spid="7">
                                            <p:graphicEl>
                                              <a:dgm id="{FF0B0F01-C492-4400-84A1-B087ED10072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7C3BB76-F6F7-4B5B-840B-9972189874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250"/>
                                        <p:tgtEl>
                                          <p:spTgt spid="7">
                                            <p:graphicEl>
                                              <a:dgm id="{57C3BB76-F6F7-4B5B-840B-9972189874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CD51801D-DCD2-479D-8CCB-7838A589CD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250"/>
                                        <p:tgtEl>
                                          <p:spTgt spid="7">
                                            <p:graphicEl>
                                              <a:dgm id="{CD51801D-DCD2-479D-8CCB-7838A589CD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0A03491F-E9DE-4AE0-AF08-434FC44470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250"/>
                                        <p:tgtEl>
                                          <p:spTgt spid="7">
                                            <p:graphicEl>
                                              <a:dgm id="{0A03491F-E9DE-4AE0-AF08-434FC44470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5DEAA310-5971-441A-A5CF-157D7E4C0A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250"/>
                                        <p:tgtEl>
                                          <p:spTgt spid="7">
                                            <p:graphicEl>
                                              <a:dgm id="{5DEAA310-5971-441A-A5CF-157D7E4C0AF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250"/>
                            </p:stCondLst>
                            <p:childTnLst>
                              <p:par>
                                <p:cTn id="3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814A255-3D67-4F07-8063-4D46DFA982F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250"/>
                                        <p:tgtEl>
                                          <p:spTgt spid="7">
                                            <p:graphicEl>
                                              <a:dgm id="{4814A255-3D67-4F07-8063-4D46DFA982F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F05730B-3CA6-4A48-8391-49942C9438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250"/>
                                        <p:tgtEl>
                                          <p:spTgt spid="7">
                                            <p:graphicEl>
                                              <a:dgm id="{7F05730B-3CA6-4A48-8391-49942C94389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75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96CB7A0B-0B0F-456E-B3D2-97DAB7BFE2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250"/>
                                        <p:tgtEl>
                                          <p:spTgt spid="7">
                                            <p:graphicEl>
                                              <a:dgm id="{96CB7A0B-0B0F-456E-B3D2-97DAB7BFE2F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631B3E2-BD45-40C7-BBBE-97E7383F57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250"/>
                                        <p:tgtEl>
                                          <p:spTgt spid="7">
                                            <p:graphicEl>
                                              <a:dgm id="{4631B3E2-BD45-40C7-BBBE-97E7383F57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250"/>
                            </p:stCondLst>
                            <p:childTnLst>
                              <p:par>
                                <p:cTn id="5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B35EE553-8E31-4BD7-B395-695880DFE96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250"/>
                                        <p:tgtEl>
                                          <p:spTgt spid="7">
                                            <p:graphicEl>
                                              <a:dgm id="{B35EE553-8E31-4BD7-B395-695880DFE96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CA9AB0E-4516-4C52-AA1A-B2BC7D1179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250"/>
                                        <p:tgtEl>
                                          <p:spTgt spid="7">
                                            <p:graphicEl>
                                              <a:dgm id="{FCA9AB0E-4516-4C52-AA1A-B2BC7D11791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75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750"/>
                            </p:stCondLst>
                            <p:childTnLst>
                              <p:par>
                                <p:cTn id="6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75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750"/>
                            </p:stCondLst>
                            <p:childTnLst>
                              <p:par>
                                <p:cTn id="6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75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Sub>
          <a:bldDgm bld="one"/>
        </p:bldSub>
      </p:bldGraphic>
      <p:bldP spid="2457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2102668594"/>
              </p:ext>
            </p:extLst>
          </p:nvPr>
        </p:nvGraphicFramePr>
        <p:xfrm>
          <a:off x="1523999" y="1396999"/>
          <a:ext cx="7065523" cy="50427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210CAB-4018-47B4-BAD7-3C409BCFEEB5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7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8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CE0132-BED9-47BB-86FE-C18FE41B6CAC}" type="slidenum">
              <a:rPr lang="en-US" altLang="zh-CN" smtClean="0">
                <a:solidFill>
                  <a:srgbClr val="000000"/>
                </a:solidFill>
              </a:rPr>
              <a:pPr/>
              <a:t>6</a:t>
            </a:fld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222210" name="Rectangle 2"/>
          <p:cNvSpPr>
            <a:spLocks noGrp="1" noChangeArrowheads="1"/>
          </p:cNvSpPr>
          <p:nvPr>
            <p:ph type="title"/>
          </p:nvPr>
        </p:nvSpPr>
        <p:spPr>
          <a:xfrm>
            <a:off x="1381125" y="371475"/>
            <a:ext cx="7397750" cy="681038"/>
          </a:xfrm>
        </p:spPr>
        <p:txBody>
          <a:bodyPr/>
          <a:lstStyle/>
          <a:p>
            <a:r>
              <a:rPr lang="zh-CN" altLang="en-US" sz="4000" dirty="0"/>
              <a:t>第</a:t>
            </a:r>
            <a:r>
              <a:rPr lang="en-US" altLang="zh-CN" sz="4000" dirty="0"/>
              <a:t>1</a:t>
            </a:r>
            <a:r>
              <a:rPr lang="zh-CN" altLang="en-US" sz="4000" dirty="0"/>
              <a:t>讲   本讲小结</a:t>
            </a:r>
          </a:p>
        </p:txBody>
      </p:sp>
      <p:graphicFrame>
        <p:nvGraphicFramePr>
          <p:cNvPr id="222213" name="Object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0253859"/>
              </p:ext>
            </p:extLst>
          </p:nvPr>
        </p:nvGraphicFramePr>
        <p:xfrm>
          <a:off x="1626579" y="6118518"/>
          <a:ext cx="219456" cy="1714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3" name="演示文稿" showAsIcon="1" r:id="rId8" imgW="914400" imgH="714240" progId="PowerPoint.Show.8">
                  <p:embed/>
                </p:oleObj>
              </mc:Choice>
              <mc:Fallback>
                <p:oleObj name="演示文稿" showAsIcon="1" r:id="rId8" imgW="914400" imgH="714240" progId="PowerPoint.Show.8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26579" y="6118518"/>
                        <a:ext cx="219456" cy="171418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452674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22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2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2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9E9FF99-5736-4CD4-AEF9-43D8D0E3CEB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3">
                                            <p:graphicEl>
                                              <a:dgm id="{39E9FF99-5736-4CD4-AEF9-43D8D0E3CEB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152D4CB-1A1D-4E22-A723-669E9D9398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graphicEl>
                                              <a:dgm id="{D152D4CB-1A1D-4E22-A723-669E9D93987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D1AEB1E-B608-4C07-8F23-478B2B3DC0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>
                                            <p:graphicEl>
                                              <a:dgm id="{CD1AEB1E-B608-4C07-8F23-478B2B3DC04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A84A350-D2FC-444A-A8D7-13AF4D6F06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">
                                            <p:graphicEl>
                                              <a:dgm id="{CA84A350-D2FC-444A-A8D7-13AF4D6F06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0781D85-4556-493F-B4E0-7575636B21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3">
                                            <p:graphicEl>
                                              <a:dgm id="{B0781D85-4556-493F-B4E0-7575636B218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1D836C8-8A8C-420B-BFE1-77DC44F6045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3">
                                            <p:graphicEl>
                                              <a:dgm id="{C1D836C8-8A8C-420B-BFE1-77DC44F6045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50257B15-66E8-4F26-B0B8-8D916A2A3B1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">
                                            <p:graphicEl>
                                              <a:dgm id="{50257B15-66E8-4F26-B0B8-8D916A2A3B1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D6536FC-A9F4-489B-B96A-233E3487C1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">
                                            <p:graphicEl>
                                              <a:dgm id="{FD6536FC-A9F4-489B-B96A-233E3487C11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3BFE272-9501-408E-8011-371E58C9FCA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">
                                            <p:graphicEl>
                                              <a:dgm id="{83BFE272-9501-408E-8011-371E58C9FCA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D671692-BA3C-4F0F-83D5-A35112A13A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3">
                                            <p:graphicEl>
                                              <a:dgm id="{BD671692-BA3C-4F0F-83D5-A35112A13A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B1AA604-E51A-4F7F-86E7-51B65E38F3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3">
                                            <p:graphicEl>
                                              <a:dgm id="{CB1AA604-E51A-4F7F-86E7-51B65E38F3D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904360D-9CB6-4880-9929-7EC69B4FA9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">
                                            <p:graphicEl>
                                              <a:dgm id="{A904360D-9CB6-4880-9929-7EC69B4FA9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0"/>
                            </p:stCondLst>
                            <p:childTnLst>
                              <p:par>
                                <p:cTn id="5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934319FB-D0BB-402E-9320-9B37F36A404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3">
                                            <p:graphicEl>
                                              <a:dgm id="{934319FB-D0BB-402E-9320-9B37F36A404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500"/>
                            </p:stCondLst>
                            <p:childTnLst>
                              <p:par>
                                <p:cTn id="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5AFA51B-D6BF-43EB-A4E6-8CBCD6B313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3">
                                            <p:graphicEl>
                                              <a:dgm id="{45AFA51B-D6BF-43EB-A4E6-8CBCD6B313E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000"/>
                            </p:stCondLst>
                            <p:childTnLst>
                              <p:par>
                                <p:cTn id="6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F4FA5F9-688C-4F6F-ABF8-8FDB1F3EED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3">
                                            <p:graphicEl>
                                              <a:dgm id="{1F4FA5F9-688C-4F6F-ABF8-8FDB1F3EED8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50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EB1A21A-B4C6-4AD0-B790-6EBE803D97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3">
                                            <p:graphicEl>
                                              <a:dgm id="{FEB1A21A-B4C6-4AD0-B790-6EBE803D977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900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CCD4238-1C36-4F86-A3CD-94714FDE7F7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3">
                                            <p:graphicEl>
                                              <a:dgm id="{FCCD4238-1C36-4F86-A3CD-94714FDE7F7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9500"/>
                            </p:stCondLst>
                            <p:childTnLst>
                              <p:par>
                                <p:cTn id="7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D577D6FB-552C-4EF1-8E71-50746356EA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1" dur="500"/>
                                        <p:tgtEl>
                                          <p:spTgt spid="3">
                                            <p:graphicEl>
                                              <a:dgm id="{D577D6FB-552C-4EF1-8E71-50746356EA1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000"/>
                            </p:stCondLst>
                            <p:childTnLst>
                              <p:par>
                                <p:cTn id="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" grpId="0">
        <p:bldSub>
          <a:bldDgm bld="one"/>
        </p:bldSub>
      </p:bldGraphic>
      <p:bldP spid="2222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1744DA-9EE4-4360-A15B-77CF3CC73CD8}" type="datetime1">
              <a:rPr lang="zh-CN" altLang="en-US" smtClean="0">
                <a:solidFill>
                  <a:srgbClr val="3333CC"/>
                </a:solidFill>
              </a:rPr>
              <a:pPr/>
              <a:t>2019/9/8</a:t>
            </a:fld>
            <a:endParaRPr lang="en-US" altLang="zh-CN">
              <a:solidFill>
                <a:srgbClr val="3333CC"/>
              </a:solidFill>
            </a:endParaRPr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>
                <a:solidFill>
                  <a:srgbClr val="3333CC"/>
                </a:solidFill>
              </a:rPr>
              <a:t>嵌入式系统</a:t>
            </a: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2392E7-B3C7-43E6-90C4-EDF6E55E958F}" type="slidenum">
              <a:rPr lang="en-US" altLang="zh-CN" smtClean="0">
                <a:solidFill>
                  <a:srgbClr val="000000"/>
                </a:solidFill>
              </a:rPr>
              <a:pPr/>
              <a:t>7</a:t>
            </a:fld>
            <a:endParaRPr lang="en-US" altLang="zh-CN" dirty="0">
              <a:solidFill>
                <a:srgbClr val="000000"/>
              </a:solidFill>
            </a:endParaRPr>
          </a:p>
        </p:txBody>
      </p:sp>
      <p:sp>
        <p:nvSpPr>
          <p:cNvPr id="150532" name="WordArt 4">
            <a:hlinkClick r:id="" action="ppaction://hlinkshowjump?jump=endshow"/>
          </p:cNvPr>
          <p:cNvSpPr>
            <a:spLocks noChangeArrowheads="1" noChangeShapeType="1" noTextEdit="1"/>
          </p:cNvSpPr>
          <p:nvPr/>
        </p:nvSpPr>
        <p:spPr bwMode="auto">
          <a:xfrm>
            <a:off x="2366963" y="2146300"/>
            <a:ext cx="4549775" cy="259238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800" b="1" kern="10" dirty="0">
                <a:ln w="12700">
                  <a:solidFill>
                    <a:srgbClr val="EAEAEA"/>
                  </a:solidFill>
                  <a:miter lim="800000"/>
                  <a:headEnd/>
                  <a:tailEnd/>
                </a:ln>
                <a:gradFill rotWithShape="0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80000"/>
                    </a:srgbClr>
                  </a:outerShdw>
                </a:effectLst>
                <a:latin typeface="Arial Black"/>
                <a:ea typeface="宋体" pitchFamily="2" charset="-122"/>
              </a:rPr>
              <a:t>End</a:t>
            </a:r>
            <a:endParaRPr lang="zh-CN" altLang="en-US" sz="4800" b="1" kern="10" dirty="0">
              <a:ln w="12700">
                <a:solidFill>
                  <a:srgbClr val="EAEAEA"/>
                </a:solidFill>
                <a:miter lim="800000"/>
                <a:headEnd/>
                <a:tailEnd/>
              </a:ln>
              <a:gradFill rotWithShape="0">
                <a:gsLst>
                  <a:gs pos="0">
                    <a:srgbClr val="A603AB"/>
                  </a:gs>
                  <a:gs pos="12000">
                    <a:srgbClr val="E81766"/>
                  </a:gs>
                  <a:gs pos="27000">
                    <a:srgbClr val="EE3F17"/>
                  </a:gs>
                  <a:gs pos="48000">
                    <a:srgbClr val="FFFF00"/>
                  </a:gs>
                  <a:gs pos="64999">
                    <a:srgbClr val="1A8D48"/>
                  </a:gs>
                  <a:gs pos="78999">
                    <a:srgbClr val="0819FB"/>
                  </a:gs>
                  <a:gs pos="100000">
                    <a:srgbClr val="A603AB"/>
                  </a:gs>
                </a:gsLst>
                <a:lin ang="0" scaled="1"/>
              </a:gradFill>
              <a:effectLst>
                <a:outerShdw dist="35921" dir="2700000" sy="50000" kx="2115830" algn="bl" rotWithShape="0">
                  <a:srgbClr val="C0C0C0">
                    <a:alpha val="80000"/>
                  </a:srgbClr>
                </a:outerShdw>
              </a:effectLst>
              <a:latin typeface="Arial Black"/>
              <a:ea typeface="宋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5967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05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05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50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0532" grpId="0"/>
    </p:bld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隶书"/>
        <a:cs typeface=""/>
      </a:majorFont>
      <a:minorFont>
        <a:latin typeface="Tahoma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197</Words>
  <Application>Microsoft Office PowerPoint</Application>
  <PresentationFormat>全屏显示(4:3)</PresentationFormat>
  <Paragraphs>74</Paragraphs>
  <Slides>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4</vt:i4>
      </vt:variant>
      <vt:variant>
        <vt:lpstr>幻灯片标题</vt:lpstr>
      </vt:variant>
      <vt:variant>
        <vt:i4>7</vt:i4>
      </vt:variant>
    </vt:vector>
  </HeadingPairs>
  <TitlesOfParts>
    <vt:vector size="20" baseType="lpstr">
      <vt:lpstr>楷体_GB2312</vt:lpstr>
      <vt:lpstr>微软雅黑</vt:lpstr>
      <vt:lpstr>Arial Black</vt:lpstr>
      <vt:lpstr>Arial Rounded MT Bold</vt:lpstr>
      <vt:lpstr>Gadugi</vt:lpstr>
      <vt:lpstr>Tahoma</vt:lpstr>
      <vt:lpstr>Times New Roman</vt:lpstr>
      <vt:lpstr>Wingdings</vt:lpstr>
      <vt:lpstr>Blends</vt:lpstr>
      <vt:lpstr>Microsoft PowerPoint 97-2003 Presentation</vt:lpstr>
      <vt:lpstr>Presentation</vt:lpstr>
      <vt:lpstr>Image</vt:lpstr>
      <vt:lpstr>演示文稿</vt:lpstr>
      <vt:lpstr>嵌入式系统设计与开发 Design and Development on Embedded System </vt:lpstr>
      <vt:lpstr>课程说明</vt:lpstr>
      <vt:lpstr>具体教学内容</vt:lpstr>
      <vt:lpstr>第1讲  嵌入式系统基础</vt:lpstr>
      <vt:lpstr>第1讲　嵌入式系统基础</vt:lpstr>
      <vt:lpstr>第1讲   本讲小结</vt:lpstr>
      <vt:lpstr>PowerPoint 演示文稿</vt:lpstr>
    </vt:vector>
  </TitlesOfParts>
  <Company>nenu_ist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嵌入式系统设计与开发 Design and Development on Embedded System </dc:title>
  <dc:creator>Peter</dc:creator>
  <cp:lastModifiedBy>Join</cp:lastModifiedBy>
  <cp:revision>29</cp:revision>
  <dcterms:created xsi:type="dcterms:W3CDTF">2018-08-27T10:01:40Z</dcterms:created>
  <dcterms:modified xsi:type="dcterms:W3CDTF">2019-09-08T07:43:42Z</dcterms:modified>
</cp:coreProperties>
</file>

<file path=docProps/thumbnail.jpeg>
</file>